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12131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12131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12131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12131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12131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12131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12131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12131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12131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121310"/>
        </a:fontRef>
        <a:srgbClr val="121310"/>
      </a:tcTxStyle>
      <a:tcStyle>
        <a:tcBdr>
          <a:left>
            <a:ln w="12700" cap="flat">
              <a:solidFill>
                <a:srgbClr val="F8F6F2"/>
              </a:solidFill>
              <a:prstDash val="solid"/>
              <a:round/>
            </a:ln>
          </a:left>
          <a:right>
            <a:ln w="12700" cap="flat">
              <a:solidFill>
                <a:srgbClr val="F8F6F2"/>
              </a:solidFill>
              <a:prstDash val="solid"/>
              <a:round/>
            </a:ln>
          </a:right>
          <a:top>
            <a:ln w="12700" cap="flat">
              <a:solidFill>
                <a:srgbClr val="F8F6F2"/>
              </a:solidFill>
              <a:prstDash val="solid"/>
              <a:round/>
            </a:ln>
          </a:top>
          <a:bottom>
            <a:ln w="12700" cap="flat">
              <a:solidFill>
                <a:srgbClr val="F8F6F2"/>
              </a:solidFill>
              <a:prstDash val="solid"/>
              <a:round/>
            </a:ln>
          </a:bottom>
          <a:insideH>
            <a:ln w="12700" cap="flat">
              <a:solidFill>
                <a:srgbClr val="F8F6F2"/>
              </a:solidFill>
              <a:prstDash val="solid"/>
              <a:round/>
            </a:ln>
          </a:insideH>
          <a:insideV>
            <a:ln w="12700" cap="flat">
              <a:solidFill>
                <a:srgbClr val="F8F6F2"/>
              </a:solidFill>
              <a:prstDash val="solid"/>
              <a:round/>
            </a:ln>
          </a:insideV>
        </a:tcBdr>
        <a:fill>
          <a:solidFill>
            <a:srgbClr val="CDCECD"/>
          </a:solidFill>
        </a:fill>
      </a:tcStyle>
    </a:wholeTbl>
    <a:band2H>
      <a:tcTxStyle b="def" i="def"/>
      <a:tcStyle>
        <a:tcBdr/>
        <a:fill>
          <a:solidFill>
            <a:srgbClr val="E8E8E7"/>
          </a:solidFill>
        </a:fill>
      </a:tcStyle>
    </a:band2H>
    <a:firstCol>
      <a:tcTxStyle b="on" i="off">
        <a:fontRef idx="major">
          <a:srgbClr val="F8F6F2"/>
        </a:fontRef>
        <a:srgbClr val="F8F6F2"/>
      </a:tcTxStyle>
      <a:tcStyle>
        <a:tcBdr>
          <a:left>
            <a:ln w="12700" cap="flat">
              <a:solidFill>
                <a:srgbClr val="F8F6F2"/>
              </a:solidFill>
              <a:prstDash val="solid"/>
              <a:round/>
            </a:ln>
          </a:left>
          <a:right>
            <a:ln w="12700" cap="flat">
              <a:solidFill>
                <a:srgbClr val="F8F6F2"/>
              </a:solidFill>
              <a:prstDash val="solid"/>
              <a:round/>
            </a:ln>
          </a:right>
          <a:top>
            <a:ln w="12700" cap="flat">
              <a:solidFill>
                <a:srgbClr val="F8F6F2"/>
              </a:solidFill>
              <a:prstDash val="solid"/>
              <a:round/>
            </a:ln>
          </a:top>
          <a:bottom>
            <a:ln w="12700" cap="flat">
              <a:solidFill>
                <a:srgbClr val="F8F6F2"/>
              </a:solidFill>
              <a:prstDash val="solid"/>
              <a:round/>
            </a:ln>
          </a:bottom>
          <a:insideH>
            <a:ln w="12700" cap="flat">
              <a:solidFill>
                <a:srgbClr val="F8F6F2"/>
              </a:solidFill>
              <a:prstDash val="solid"/>
              <a:round/>
            </a:ln>
          </a:insideH>
          <a:insideV>
            <a:ln w="12700" cap="flat">
              <a:solidFill>
                <a:srgbClr val="F8F6F2"/>
              </a:solidFill>
              <a:prstDash val="solid"/>
              <a:round/>
            </a:ln>
          </a:insideV>
        </a:tcBdr>
        <a:fill>
          <a:solidFill>
            <a:schemeClr val="accent1"/>
          </a:solidFill>
        </a:fill>
      </a:tcStyle>
    </a:firstCol>
    <a:lastRow>
      <a:tcTxStyle b="on" i="off">
        <a:fontRef idx="major">
          <a:srgbClr val="F8F6F2"/>
        </a:fontRef>
        <a:srgbClr val="F8F6F2"/>
      </a:tcTxStyle>
      <a:tcStyle>
        <a:tcBdr>
          <a:left>
            <a:ln w="12700" cap="flat">
              <a:solidFill>
                <a:srgbClr val="F8F6F2"/>
              </a:solidFill>
              <a:prstDash val="solid"/>
              <a:round/>
            </a:ln>
          </a:left>
          <a:right>
            <a:ln w="12700" cap="flat">
              <a:solidFill>
                <a:srgbClr val="F8F6F2"/>
              </a:solidFill>
              <a:prstDash val="solid"/>
              <a:round/>
            </a:ln>
          </a:right>
          <a:top>
            <a:ln w="38100" cap="flat">
              <a:solidFill>
                <a:srgbClr val="F8F6F2"/>
              </a:solidFill>
              <a:prstDash val="solid"/>
              <a:round/>
            </a:ln>
          </a:top>
          <a:bottom>
            <a:ln w="12700" cap="flat">
              <a:solidFill>
                <a:srgbClr val="F8F6F2"/>
              </a:solidFill>
              <a:prstDash val="solid"/>
              <a:round/>
            </a:ln>
          </a:bottom>
          <a:insideH>
            <a:ln w="12700" cap="flat">
              <a:solidFill>
                <a:srgbClr val="F8F6F2"/>
              </a:solidFill>
              <a:prstDash val="solid"/>
              <a:round/>
            </a:ln>
          </a:insideH>
          <a:insideV>
            <a:ln w="12700" cap="flat">
              <a:solidFill>
                <a:srgbClr val="F8F6F2"/>
              </a:solidFill>
              <a:prstDash val="solid"/>
              <a:round/>
            </a:ln>
          </a:insideV>
        </a:tcBdr>
        <a:fill>
          <a:solidFill>
            <a:schemeClr val="accent1"/>
          </a:solidFill>
        </a:fill>
      </a:tcStyle>
    </a:lastRow>
    <a:firstRow>
      <a:tcTxStyle b="on" i="off">
        <a:fontRef idx="major">
          <a:srgbClr val="F8F6F2"/>
        </a:fontRef>
        <a:srgbClr val="F8F6F2"/>
      </a:tcTxStyle>
      <a:tcStyle>
        <a:tcBdr>
          <a:left>
            <a:ln w="12700" cap="flat">
              <a:solidFill>
                <a:srgbClr val="F8F6F2"/>
              </a:solidFill>
              <a:prstDash val="solid"/>
              <a:round/>
            </a:ln>
          </a:left>
          <a:right>
            <a:ln w="12700" cap="flat">
              <a:solidFill>
                <a:srgbClr val="F8F6F2"/>
              </a:solidFill>
              <a:prstDash val="solid"/>
              <a:round/>
            </a:ln>
          </a:right>
          <a:top>
            <a:ln w="12700" cap="flat">
              <a:solidFill>
                <a:srgbClr val="F8F6F2"/>
              </a:solidFill>
              <a:prstDash val="solid"/>
              <a:round/>
            </a:ln>
          </a:top>
          <a:bottom>
            <a:ln w="38100" cap="flat">
              <a:solidFill>
                <a:srgbClr val="F8F6F2"/>
              </a:solidFill>
              <a:prstDash val="solid"/>
              <a:round/>
            </a:ln>
          </a:bottom>
          <a:insideH>
            <a:ln w="12700" cap="flat">
              <a:solidFill>
                <a:srgbClr val="F8F6F2"/>
              </a:solidFill>
              <a:prstDash val="solid"/>
              <a:round/>
            </a:ln>
          </a:insideH>
          <a:insideV>
            <a:ln w="12700" cap="flat">
              <a:solidFill>
                <a:srgbClr val="F8F6F2"/>
              </a:solidFill>
              <a:prstDash val="solid"/>
              <a:round/>
            </a:ln>
          </a:insideV>
        </a:tcBdr>
        <a:fill>
          <a:solidFill>
            <a:schemeClr val="accent1"/>
          </a:solidFill>
        </a:fill>
      </a:tcStyle>
    </a:firstRow>
  </a:tblStyle>
  <a:tblStyle styleId="{C7B018BB-80A7-4F77-B60F-C8B233D01FF8}" styleName="">
    <a:tblBg/>
    <a:wholeTbl>
      <a:tcTxStyle b="off" i="off">
        <a:fontRef idx="major">
          <a:srgbClr val="121310"/>
        </a:fontRef>
        <a:srgbClr val="121310"/>
      </a:tcTxStyle>
      <a:tcStyle>
        <a:tcBdr>
          <a:left>
            <a:ln w="12700" cap="flat">
              <a:solidFill>
                <a:srgbClr val="F8F6F2"/>
              </a:solidFill>
              <a:prstDash val="solid"/>
              <a:round/>
            </a:ln>
          </a:left>
          <a:right>
            <a:ln w="12700" cap="flat">
              <a:solidFill>
                <a:srgbClr val="F8F6F2"/>
              </a:solidFill>
              <a:prstDash val="solid"/>
              <a:round/>
            </a:ln>
          </a:right>
          <a:top>
            <a:ln w="12700" cap="flat">
              <a:solidFill>
                <a:srgbClr val="F8F6F2"/>
              </a:solidFill>
              <a:prstDash val="solid"/>
              <a:round/>
            </a:ln>
          </a:top>
          <a:bottom>
            <a:ln w="12700" cap="flat">
              <a:solidFill>
                <a:srgbClr val="F8F6F2"/>
              </a:solidFill>
              <a:prstDash val="solid"/>
              <a:round/>
            </a:ln>
          </a:bottom>
          <a:insideH>
            <a:ln w="12700" cap="flat">
              <a:solidFill>
                <a:srgbClr val="F8F6F2"/>
              </a:solidFill>
              <a:prstDash val="solid"/>
              <a:round/>
            </a:ln>
          </a:insideH>
          <a:insideV>
            <a:ln w="12700" cap="flat">
              <a:solidFill>
                <a:srgbClr val="F8F6F2"/>
              </a:solidFill>
              <a:prstDash val="solid"/>
              <a:round/>
            </a:ln>
          </a:insideV>
        </a:tcBdr>
        <a:fill>
          <a:solidFill>
            <a:srgbClr val="D7D6D4"/>
          </a:solidFill>
        </a:fill>
      </a:tcStyle>
    </a:wholeTbl>
    <a:band2H>
      <a:tcTxStyle b="def" i="def"/>
      <a:tcStyle>
        <a:tcBdr/>
        <a:fill>
          <a:solidFill>
            <a:srgbClr val="ECECEB"/>
          </a:solidFill>
        </a:fill>
      </a:tcStyle>
    </a:band2H>
    <a:firstCol>
      <a:tcTxStyle b="on" i="off">
        <a:fontRef idx="major">
          <a:srgbClr val="F8F6F2"/>
        </a:fontRef>
        <a:srgbClr val="F8F6F2"/>
      </a:tcTxStyle>
      <a:tcStyle>
        <a:tcBdr>
          <a:left>
            <a:ln w="12700" cap="flat">
              <a:solidFill>
                <a:srgbClr val="F8F6F2"/>
              </a:solidFill>
              <a:prstDash val="solid"/>
              <a:round/>
            </a:ln>
          </a:left>
          <a:right>
            <a:ln w="12700" cap="flat">
              <a:solidFill>
                <a:srgbClr val="F8F6F2"/>
              </a:solidFill>
              <a:prstDash val="solid"/>
              <a:round/>
            </a:ln>
          </a:right>
          <a:top>
            <a:ln w="12700" cap="flat">
              <a:solidFill>
                <a:srgbClr val="F8F6F2"/>
              </a:solidFill>
              <a:prstDash val="solid"/>
              <a:round/>
            </a:ln>
          </a:top>
          <a:bottom>
            <a:ln w="12700" cap="flat">
              <a:solidFill>
                <a:srgbClr val="F8F6F2"/>
              </a:solidFill>
              <a:prstDash val="solid"/>
              <a:round/>
            </a:ln>
          </a:bottom>
          <a:insideH>
            <a:ln w="12700" cap="flat">
              <a:solidFill>
                <a:srgbClr val="F8F6F2"/>
              </a:solidFill>
              <a:prstDash val="solid"/>
              <a:round/>
            </a:ln>
          </a:insideH>
          <a:insideV>
            <a:ln w="12700" cap="flat">
              <a:solidFill>
                <a:srgbClr val="F8F6F2"/>
              </a:solidFill>
              <a:prstDash val="solid"/>
              <a:round/>
            </a:ln>
          </a:insideV>
        </a:tcBdr>
        <a:fill>
          <a:solidFill>
            <a:schemeClr val="accent3"/>
          </a:solidFill>
        </a:fill>
      </a:tcStyle>
    </a:firstCol>
    <a:lastRow>
      <a:tcTxStyle b="on" i="off">
        <a:fontRef idx="major">
          <a:srgbClr val="F8F6F2"/>
        </a:fontRef>
        <a:srgbClr val="F8F6F2"/>
      </a:tcTxStyle>
      <a:tcStyle>
        <a:tcBdr>
          <a:left>
            <a:ln w="12700" cap="flat">
              <a:solidFill>
                <a:srgbClr val="F8F6F2"/>
              </a:solidFill>
              <a:prstDash val="solid"/>
              <a:round/>
            </a:ln>
          </a:left>
          <a:right>
            <a:ln w="12700" cap="flat">
              <a:solidFill>
                <a:srgbClr val="F8F6F2"/>
              </a:solidFill>
              <a:prstDash val="solid"/>
              <a:round/>
            </a:ln>
          </a:right>
          <a:top>
            <a:ln w="38100" cap="flat">
              <a:solidFill>
                <a:srgbClr val="F8F6F2"/>
              </a:solidFill>
              <a:prstDash val="solid"/>
              <a:round/>
            </a:ln>
          </a:top>
          <a:bottom>
            <a:ln w="12700" cap="flat">
              <a:solidFill>
                <a:srgbClr val="F8F6F2"/>
              </a:solidFill>
              <a:prstDash val="solid"/>
              <a:round/>
            </a:ln>
          </a:bottom>
          <a:insideH>
            <a:ln w="12700" cap="flat">
              <a:solidFill>
                <a:srgbClr val="F8F6F2"/>
              </a:solidFill>
              <a:prstDash val="solid"/>
              <a:round/>
            </a:ln>
          </a:insideH>
          <a:insideV>
            <a:ln w="12700" cap="flat">
              <a:solidFill>
                <a:srgbClr val="F8F6F2"/>
              </a:solidFill>
              <a:prstDash val="solid"/>
              <a:round/>
            </a:ln>
          </a:insideV>
        </a:tcBdr>
        <a:fill>
          <a:solidFill>
            <a:schemeClr val="accent3"/>
          </a:solidFill>
        </a:fill>
      </a:tcStyle>
    </a:lastRow>
    <a:firstRow>
      <a:tcTxStyle b="on" i="off">
        <a:fontRef idx="major">
          <a:srgbClr val="F8F6F2"/>
        </a:fontRef>
        <a:srgbClr val="F8F6F2"/>
      </a:tcTxStyle>
      <a:tcStyle>
        <a:tcBdr>
          <a:left>
            <a:ln w="12700" cap="flat">
              <a:solidFill>
                <a:srgbClr val="F8F6F2"/>
              </a:solidFill>
              <a:prstDash val="solid"/>
              <a:round/>
            </a:ln>
          </a:left>
          <a:right>
            <a:ln w="12700" cap="flat">
              <a:solidFill>
                <a:srgbClr val="F8F6F2"/>
              </a:solidFill>
              <a:prstDash val="solid"/>
              <a:round/>
            </a:ln>
          </a:right>
          <a:top>
            <a:ln w="12700" cap="flat">
              <a:solidFill>
                <a:srgbClr val="F8F6F2"/>
              </a:solidFill>
              <a:prstDash val="solid"/>
              <a:round/>
            </a:ln>
          </a:top>
          <a:bottom>
            <a:ln w="38100" cap="flat">
              <a:solidFill>
                <a:srgbClr val="F8F6F2"/>
              </a:solidFill>
              <a:prstDash val="solid"/>
              <a:round/>
            </a:ln>
          </a:bottom>
          <a:insideH>
            <a:ln w="12700" cap="flat">
              <a:solidFill>
                <a:srgbClr val="F8F6F2"/>
              </a:solidFill>
              <a:prstDash val="solid"/>
              <a:round/>
            </a:ln>
          </a:insideH>
          <a:insideV>
            <a:ln w="12700" cap="flat">
              <a:solidFill>
                <a:srgbClr val="F8F6F2"/>
              </a:solidFill>
              <a:prstDash val="solid"/>
              <a:round/>
            </a:ln>
          </a:insideV>
        </a:tcBdr>
        <a:fill>
          <a:solidFill>
            <a:schemeClr val="accent3"/>
          </a:solidFill>
        </a:fill>
      </a:tcStyle>
    </a:firstRow>
  </a:tblStyle>
  <a:tblStyle styleId="{EEE7283C-3CF3-47DC-8721-378D4A62B228}" styleName="">
    <a:tblBg/>
    <a:wholeTbl>
      <a:tcTxStyle b="off" i="off">
        <a:fontRef idx="major">
          <a:srgbClr val="121310"/>
        </a:fontRef>
        <a:srgbClr val="121310"/>
      </a:tcTxStyle>
      <a:tcStyle>
        <a:tcBdr>
          <a:left>
            <a:ln w="12700" cap="flat">
              <a:solidFill>
                <a:srgbClr val="F8F6F2"/>
              </a:solidFill>
              <a:prstDash val="solid"/>
              <a:round/>
            </a:ln>
          </a:left>
          <a:right>
            <a:ln w="12700" cap="flat">
              <a:solidFill>
                <a:srgbClr val="F8F6F2"/>
              </a:solidFill>
              <a:prstDash val="solid"/>
              <a:round/>
            </a:ln>
          </a:right>
          <a:top>
            <a:ln w="12700" cap="flat">
              <a:solidFill>
                <a:srgbClr val="F8F6F2"/>
              </a:solidFill>
              <a:prstDash val="solid"/>
              <a:round/>
            </a:ln>
          </a:top>
          <a:bottom>
            <a:ln w="12700" cap="flat">
              <a:solidFill>
                <a:srgbClr val="F8F6F2"/>
              </a:solidFill>
              <a:prstDash val="solid"/>
              <a:round/>
            </a:ln>
          </a:bottom>
          <a:insideH>
            <a:ln w="12700" cap="flat">
              <a:solidFill>
                <a:srgbClr val="F8F6F2"/>
              </a:solidFill>
              <a:prstDash val="solid"/>
              <a:round/>
            </a:ln>
          </a:insideH>
          <a:insideV>
            <a:ln w="12700" cap="flat">
              <a:solidFill>
                <a:srgbClr val="F8F6F2"/>
              </a:solidFill>
              <a:prstDash val="solid"/>
              <a:round/>
            </a:ln>
          </a:insideV>
        </a:tcBdr>
        <a:fill>
          <a:solidFill>
            <a:srgbClr val="DDDBD8"/>
          </a:solidFill>
        </a:fill>
      </a:tcStyle>
    </a:wholeTbl>
    <a:band2H>
      <a:tcTxStyle b="def" i="def"/>
      <a:tcStyle>
        <a:tcBdr/>
        <a:fill>
          <a:solidFill>
            <a:srgbClr val="EFEEEC"/>
          </a:solidFill>
        </a:fill>
      </a:tcStyle>
    </a:band2H>
    <a:firstCol>
      <a:tcTxStyle b="on" i="off">
        <a:fontRef idx="major">
          <a:srgbClr val="F8F6F2"/>
        </a:fontRef>
        <a:srgbClr val="F8F6F2"/>
      </a:tcTxStyle>
      <a:tcStyle>
        <a:tcBdr>
          <a:left>
            <a:ln w="12700" cap="flat">
              <a:solidFill>
                <a:srgbClr val="F8F6F2"/>
              </a:solidFill>
              <a:prstDash val="solid"/>
              <a:round/>
            </a:ln>
          </a:left>
          <a:right>
            <a:ln w="12700" cap="flat">
              <a:solidFill>
                <a:srgbClr val="F8F6F2"/>
              </a:solidFill>
              <a:prstDash val="solid"/>
              <a:round/>
            </a:ln>
          </a:right>
          <a:top>
            <a:ln w="12700" cap="flat">
              <a:solidFill>
                <a:srgbClr val="F8F6F2"/>
              </a:solidFill>
              <a:prstDash val="solid"/>
              <a:round/>
            </a:ln>
          </a:top>
          <a:bottom>
            <a:ln w="12700" cap="flat">
              <a:solidFill>
                <a:srgbClr val="F8F6F2"/>
              </a:solidFill>
              <a:prstDash val="solid"/>
              <a:round/>
            </a:ln>
          </a:bottom>
          <a:insideH>
            <a:ln w="12700" cap="flat">
              <a:solidFill>
                <a:srgbClr val="F8F6F2"/>
              </a:solidFill>
              <a:prstDash val="solid"/>
              <a:round/>
            </a:ln>
          </a:insideH>
          <a:insideV>
            <a:ln w="12700" cap="flat">
              <a:solidFill>
                <a:srgbClr val="F8F6F2"/>
              </a:solidFill>
              <a:prstDash val="solid"/>
              <a:round/>
            </a:ln>
          </a:insideV>
        </a:tcBdr>
        <a:fill>
          <a:solidFill>
            <a:schemeClr val="accent6"/>
          </a:solidFill>
        </a:fill>
      </a:tcStyle>
    </a:firstCol>
    <a:lastRow>
      <a:tcTxStyle b="on" i="off">
        <a:fontRef idx="major">
          <a:srgbClr val="F8F6F2"/>
        </a:fontRef>
        <a:srgbClr val="F8F6F2"/>
      </a:tcTxStyle>
      <a:tcStyle>
        <a:tcBdr>
          <a:left>
            <a:ln w="12700" cap="flat">
              <a:solidFill>
                <a:srgbClr val="F8F6F2"/>
              </a:solidFill>
              <a:prstDash val="solid"/>
              <a:round/>
            </a:ln>
          </a:left>
          <a:right>
            <a:ln w="12700" cap="flat">
              <a:solidFill>
                <a:srgbClr val="F8F6F2"/>
              </a:solidFill>
              <a:prstDash val="solid"/>
              <a:round/>
            </a:ln>
          </a:right>
          <a:top>
            <a:ln w="38100" cap="flat">
              <a:solidFill>
                <a:srgbClr val="F8F6F2"/>
              </a:solidFill>
              <a:prstDash val="solid"/>
              <a:round/>
            </a:ln>
          </a:top>
          <a:bottom>
            <a:ln w="12700" cap="flat">
              <a:solidFill>
                <a:srgbClr val="F8F6F2"/>
              </a:solidFill>
              <a:prstDash val="solid"/>
              <a:round/>
            </a:ln>
          </a:bottom>
          <a:insideH>
            <a:ln w="12700" cap="flat">
              <a:solidFill>
                <a:srgbClr val="F8F6F2"/>
              </a:solidFill>
              <a:prstDash val="solid"/>
              <a:round/>
            </a:ln>
          </a:insideH>
          <a:insideV>
            <a:ln w="12700" cap="flat">
              <a:solidFill>
                <a:srgbClr val="F8F6F2"/>
              </a:solidFill>
              <a:prstDash val="solid"/>
              <a:round/>
            </a:ln>
          </a:insideV>
        </a:tcBdr>
        <a:fill>
          <a:solidFill>
            <a:schemeClr val="accent6"/>
          </a:solidFill>
        </a:fill>
      </a:tcStyle>
    </a:lastRow>
    <a:firstRow>
      <a:tcTxStyle b="on" i="off">
        <a:fontRef idx="major">
          <a:srgbClr val="F8F6F2"/>
        </a:fontRef>
        <a:srgbClr val="F8F6F2"/>
      </a:tcTxStyle>
      <a:tcStyle>
        <a:tcBdr>
          <a:left>
            <a:ln w="12700" cap="flat">
              <a:solidFill>
                <a:srgbClr val="F8F6F2"/>
              </a:solidFill>
              <a:prstDash val="solid"/>
              <a:round/>
            </a:ln>
          </a:left>
          <a:right>
            <a:ln w="12700" cap="flat">
              <a:solidFill>
                <a:srgbClr val="F8F6F2"/>
              </a:solidFill>
              <a:prstDash val="solid"/>
              <a:round/>
            </a:ln>
          </a:right>
          <a:top>
            <a:ln w="12700" cap="flat">
              <a:solidFill>
                <a:srgbClr val="F8F6F2"/>
              </a:solidFill>
              <a:prstDash val="solid"/>
              <a:round/>
            </a:ln>
          </a:top>
          <a:bottom>
            <a:ln w="38100" cap="flat">
              <a:solidFill>
                <a:srgbClr val="F8F6F2"/>
              </a:solidFill>
              <a:prstDash val="solid"/>
              <a:round/>
            </a:ln>
          </a:bottom>
          <a:insideH>
            <a:ln w="12700" cap="flat">
              <a:solidFill>
                <a:srgbClr val="F8F6F2"/>
              </a:solidFill>
              <a:prstDash val="solid"/>
              <a:round/>
            </a:ln>
          </a:insideH>
          <a:insideV>
            <a:ln w="12700" cap="flat">
              <a:solidFill>
                <a:srgbClr val="F8F6F2"/>
              </a:solidFill>
              <a:prstDash val="solid"/>
              <a:round/>
            </a:ln>
          </a:insideV>
        </a:tcBdr>
        <a:fill>
          <a:solidFill>
            <a:schemeClr val="accent6"/>
          </a:solidFill>
        </a:fill>
      </a:tcStyle>
    </a:firstRow>
  </a:tblStyle>
  <a:tblStyle styleId="{CF821DB8-F4EB-4A41-A1BA-3FCAFE7338EE}" styleName="">
    <a:tblBg/>
    <a:wholeTbl>
      <a:tcTxStyle b="off" i="off">
        <a:fontRef idx="major">
          <a:srgbClr val="121310"/>
        </a:fontRef>
        <a:srgbClr val="12131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8F6F2"/>
          </a:solidFill>
        </a:fill>
      </a:tcStyle>
    </a:band2H>
    <a:firstCol>
      <a:tcTxStyle b="on" i="off">
        <a:fontRef idx="major">
          <a:srgbClr val="F8F6F2"/>
        </a:fontRef>
        <a:srgbClr val="F8F6F2"/>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121310"/>
        </a:fontRef>
        <a:srgbClr val="121310"/>
      </a:tcTxStyle>
      <a:tcStyle>
        <a:tcBdr>
          <a:left>
            <a:ln w="12700" cap="flat">
              <a:noFill/>
              <a:miter lim="400000"/>
            </a:ln>
          </a:left>
          <a:right>
            <a:ln w="12700" cap="flat">
              <a:noFill/>
              <a:miter lim="400000"/>
            </a:ln>
          </a:right>
          <a:top>
            <a:ln w="50800" cap="flat">
              <a:solidFill>
                <a:srgbClr val="121310"/>
              </a:solidFill>
              <a:prstDash val="solid"/>
              <a:round/>
            </a:ln>
          </a:top>
          <a:bottom>
            <a:ln w="25400" cap="flat">
              <a:solidFill>
                <a:srgbClr val="121310"/>
              </a:solidFill>
              <a:prstDash val="solid"/>
              <a:round/>
            </a:ln>
          </a:bottom>
          <a:insideH>
            <a:ln w="12700" cap="flat">
              <a:noFill/>
              <a:miter lim="400000"/>
            </a:ln>
          </a:insideH>
          <a:insideV>
            <a:ln w="12700" cap="flat">
              <a:noFill/>
              <a:miter lim="400000"/>
            </a:ln>
          </a:insideV>
        </a:tcBdr>
        <a:fill>
          <a:solidFill>
            <a:srgbClr val="F8F6F2"/>
          </a:solidFill>
        </a:fill>
      </a:tcStyle>
    </a:lastRow>
    <a:firstRow>
      <a:tcTxStyle b="on" i="off">
        <a:fontRef idx="major">
          <a:srgbClr val="F8F6F2"/>
        </a:fontRef>
        <a:srgbClr val="F8F6F2"/>
      </a:tcTxStyle>
      <a:tcStyle>
        <a:tcBdr>
          <a:left>
            <a:ln w="12700" cap="flat">
              <a:noFill/>
              <a:miter lim="400000"/>
            </a:ln>
          </a:left>
          <a:right>
            <a:ln w="12700" cap="flat">
              <a:noFill/>
              <a:miter lim="400000"/>
            </a:ln>
          </a:right>
          <a:top>
            <a:ln w="25400" cap="flat">
              <a:solidFill>
                <a:srgbClr val="121310"/>
              </a:solidFill>
              <a:prstDash val="solid"/>
              <a:round/>
            </a:ln>
          </a:top>
          <a:bottom>
            <a:ln w="25400" cap="flat">
              <a:solidFill>
                <a:srgbClr val="12131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121310"/>
        </a:fontRef>
        <a:srgbClr val="121310"/>
      </a:tcTxStyle>
      <a:tcStyle>
        <a:tcBdr>
          <a:left>
            <a:ln w="12700" cap="flat">
              <a:solidFill>
                <a:srgbClr val="F8F6F2"/>
              </a:solidFill>
              <a:prstDash val="solid"/>
              <a:round/>
            </a:ln>
          </a:left>
          <a:right>
            <a:ln w="12700" cap="flat">
              <a:solidFill>
                <a:srgbClr val="F8F6F2"/>
              </a:solidFill>
              <a:prstDash val="solid"/>
              <a:round/>
            </a:ln>
          </a:right>
          <a:top>
            <a:ln w="12700" cap="flat">
              <a:solidFill>
                <a:srgbClr val="F8F6F2"/>
              </a:solidFill>
              <a:prstDash val="solid"/>
              <a:round/>
            </a:ln>
          </a:top>
          <a:bottom>
            <a:ln w="12700" cap="flat">
              <a:solidFill>
                <a:srgbClr val="F8F6F2"/>
              </a:solidFill>
              <a:prstDash val="solid"/>
              <a:round/>
            </a:ln>
          </a:bottom>
          <a:insideH>
            <a:ln w="12700" cap="flat">
              <a:solidFill>
                <a:srgbClr val="F8F6F2"/>
              </a:solidFill>
              <a:prstDash val="solid"/>
              <a:round/>
            </a:ln>
          </a:insideH>
          <a:insideV>
            <a:ln w="12700" cap="flat">
              <a:solidFill>
                <a:srgbClr val="F8F6F2"/>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8F6F2"/>
        </a:fontRef>
        <a:srgbClr val="F8F6F2"/>
      </a:tcTxStyle>
      <a:tcStyle>
        <a:tcBdr>
          <a:left>
            <a:ln w="12700" cap="flat">
              <a:solidFill>
                <a:srgbClr val="F8F6F2"/>
              </a:solidFill>
              <a:prstDash val="solid"/>
              <a:round/>
            </a:ln>
          </a:left>
          <a:right>
            <a:ln w="12700" cap="flat">
              <a:solidFill>
                <a:srgbClr val="F8F6F2"/>
              </a:solidFill>
              <a:prstDash val="solid"/>
              <a:round/>
            </a:ln>
          </a:right>
          <a:top>
            <a:ln w="12700" cap="flat">
              <a:solidFill>
                <a:srgbClr val="F8F6F2"/>
              </a:solidFill>
              <a:prstDash val="solid"/>
              <a:round/>
            </a:ln>
          </a:top>
          <a:bottom>
            <a:ln w="12700" cap="flat">
              <a:solidFill>
                <a:srgbClr val="F8F6F2"/>
              </a:solidFill>
              <a:prstDash val="solid"/>
              <a:round/>
            </a:ln>
          </a:bottom>
          <a:insideH>
            <a:ln w="12700" cap="flat">
              <a:solidFill>
                <a:srgbClr val="F8F6F2"/>
              </a:solidFill>
              <a:prstDash val="solid"/>
              <a:round/>
            </a:ln>
          </a:insideH>
          <a:insideV>
            <a:ln w="12700" cap="flat">
              <a:solidFill>
                <a:srgbClr val="F8F6F2"/>
              </a:solidFill>
              <a:prstDash val="solid"/>
              <a:round/>
            </a:ln>
          </a:insideV>
        </a:tcBdr>
        <a:fill>
          <a:solidFill>
            <a:srgbClr val="121310"/>
          </a:solidFill>
        </a:fill>
      </a:tcStyle>
    </a:firstCol>
    <a:lastRow>
      <a:tcTxStyle b="on" i="off">
        <a:fontRef idx="major">
          <a:srgbClr val="F8F6F2"/>
        </a:fontRef>
        <a:srgbClr val="F8F6F2"/>
      </a:tcTxStyle>
      <a:tcStyle>
        <a:tcBdr>
          <a:left>
            <a:ln w="12700" cap="flat">
              <a:solidFill>
                <a:srgbClr val="F8F6F2"/>
              </a:solidFill>
              <a:prstDash val="solid"/>
              <a:round/>
            </a:ln>
          </a:left>
          <a:right>
            <a:ln w="12700" cap="flat">
              <a:solidFill>
                <a:srgbClr val="F8F6F2"/>
              </a:solidFill>
              <a:prstDash val="solid"/>
              <a:round/>
            </a:ln>
          </a:right>
          <a:top>
            <a:ln w="38100" cap="flat">
              <a:solidFill>
                <a:srgbClr val="F8F6F2"/>
              </a:solidFill>
              <a:prstDash val="solid"/>
              <a:round/>
            </a:ln>
          </a:top>
          <a:bottom>
            <a:ln w="12700" cap="flat">
              <a:solidFill>
                <a:srgbClr val="F8F6F2"/>
              </a:solidFill>
              <a:prstDash val="solid"/>
              <a:round/>
            </a:ln>
          </a:bottom>
          <a:insideH>
            <a:ln w="12700" cap="flat">
              <a:solidFill>
                <a:srgbClr val="F8F6F2"/>
              </a:solidFill>
              <a:prstDash val="solid"/>
              <a:round/>
            </a:ln>
          </a:insideH>
          <a:insideV>
            <a:ln w="12700" cap="flat">
              <a:solidFill>
                <a:srgbClr val="F8F6F2"/>
              </a:solidFill>
              <a:prstDash val="solid"/>
              <a:round/>
            </a:ln>
          </a:insideV>
        </a:tcBdr>
        <a:fill>
          <a:solidFill>
            <a:srgbClr val="121310"/>
          </a:solidFill>
        </a:fill>
      </a:tcStyle>
    </a:lastRow>
    <a:firstRow>
      <a:tcTxStyle b="on" i="off">
        <a:fontRef idx="major">
          <a:srgbClr val="F8F6F2"/>
        </a:fontRef>
        <a:srgbClr val="F8F6F2"/>
      </a:tcTxStyle>
      <a:tcStyle>
        <a:tcBdr>
          <a:left>
            <a:ln w="12700" cap="flat">
              <a:solidFill>
                <a:srgbClr val="F8F6F2"/>
              </a:solidFill>
              <a:prstDash val="solid"/>
              <a:round/>
            </a:ln>
          </a:left>
          <a:right>
            <a:ln w="12700" cap="flat">
              <a:solidFill>
                <a:srgbClr val="F8F6F2"/>
              </a:solidFill>
              <a:prstDash val="solid"/>
              <a:round/>
            </a:ln>
          </a:right>
          <a:top>
            <a:ln w="12700" cap="flat">
              <a:solidFill>
                <a:srgbClr val="F8F6F2"/>
              </a:solidFill>
              <a:prstDash val="solid"/>
              <a:round/>
            </a:ln>
          </a:top>
          <a:bottom>
            <a:ln w="38100" cap="flat">
              <a:solidFill>
                <a:srgbClr val="F8F6F2"/>
              </a:solidFill>
              <a:prstDash val="solid"/>
              <a:round/>
            </a:ln>
          </a:bottom>
          <a:insideH>
            <a:ln w="12700" cap="flat">
              <a:solidFill>
                <a:srgbClr val="F8F6F2"/>
              </a:solidFill>
              <a:prstDash val="solid"/>
              <a:round/>
            </a:ln>
          </a:insideH>
          <a:insideV>
            <a:ln w="12700" cap="flat">
              <a:solidFill>
                <a:srgbClr val="F8F6F2"/>
              </a:solidFill>
              <a:prstDash val="solid"/>
              <a:round/>
            </a:ln>
          </a:insideV>
        </a:tcBdr>
        <a:fill>
          <a:solidFill>
            <a:srgbClr val="121310"/>
          </a:solidFill>
        </a:fill>
      </a:tcStyle>
    </a:firstRow>
  </a:tblStyle>
  <a:tblStyle styleId="{2708684C-4D16-4618-839F-0558EEFCDFE6}" styleName="">
    <a:tblBg/>
    <a:wholeTbl>
      <a:tcTxStyle b="off" i="off">
        <a:fontRef idx="major">
          <a:srgbClr val="121310"/>
        </a:fontRef>
        <a:srgbClr val="121310"/>
      </a:tcTxStyle>
      <a:tcStyle>
        <a:tcBdr>
          <a:left>
            <a:ln w="12700" cap="flat">
              <a:solidFill>
                <a:srgbClr val="121310"/>
              </a:solidFill>
              <a:prstDash val="solid"/>
              <a:round/>
            </a:ln>
          </a:left>
          <a:right>
            <a:ln w="12700" cap="flat">
              <a:solidFill>
                <a:srgbClr val="121310"/>
              </a:solidFill>
              <a:prstDash val="solid"/>
              <a:round/>
            </a:ln>
          </a:right>
          <a:top>
            <a:ln w="12700" cap="flat">
              <a:solidFill>
                <a:srgbClr val="121310"/>
              </a:solidFill>
              <a:prstDash val="solid"/>
              <a:round/>
            </a:ln>
          </a:top>
          <a:bottom>
            <a:ln w="12700" cap="flat">
              <a:solidFill>
                <a:srgbClr val="121310"/>
              </a:solidFill>
              <a:prstDash val="solid"/>
              <a:round/>
            </a:ln>
          </a:bottom>
          <a:insideH>
            <a:ln w="12700" cap="flat">
              <a:solidFill>
                <a:srgbClr val="121310"/>
              </a:solidFill>
              <a:prstDash val="solid"/>
              <a:round/>
            </a:ln>
          </a:insideH>
          <a:insideV>
            <a:ln w="12700" cap="flat">
              <a:solidFill>
                <a:srgbClr val="121310"/>
              </a:solidFill>
              <a:prstDash val="solid"/>
              <a:round/>
            </a:ln>
          </a:insideV>
        </a:tcBdr>
        <a:fill>
          <a:solidFill>
            <a:srgbClr val="121310">
              <a:alpha val="20000"/>
            </a:srgbClr>
          </a:solidFill>
        </a:fill>
      </a:tcStyle>
    </a:wholeTbl>
    <a:band2H>
      <a:tcTxStyle b="def" i="def"/>
      <a:tcStyle>
        <a:tcBdr/>
        <a:fill>
          <a:solidFill>
            <a:srgbClr val="FFFFFF"/>
          </a:solidFill>
        </a:fill>
      </a:tcStyle>
    </a:band2H>
    <a:firstCol>
      <a:tcTxStyle b="on" i="off">
        <a:fontRef idx="major">
          <a:srgbClr val="121310"/>
        </a:fontRef>
        <a:srgbClr val="121310"/>
      </a:tcTxStyle>
      <a:tcStyle>
        <a:tcBdr>
          <a:left>
            <a:ln w="12700" cap="flat">
              <a:solidFill>
                <a:srgbClr val="121310"/>
              </a:solidFill>
              <a:prstDash val="solid"/>
              <a:round/>
            </a:ln>
          </a:left>
          <a:right>
            <a:ln w="12700" cap="flat">
              <a:solidFill>
                <a:srgbClr val="121310"/>
              </a:solidFill>
              <a:prstDash val="solid"/>
              <a:round/>
            </a:ln>
          </a:right>
          <a:top>
            <a:ln w="12700" cap="flat">
              <a:solidFill>
                <a:srgbClr val="121310"/>
              </a:solidFill>
              <a:prstDash val="solid"/>
              <a:round/>
            </a:ln>
          </a:top>
          <a:bottom>
            <a:ln w="12700" cap="flat">
              <a:solidFill>
                <a:srgbClr val="121310"/>
              </a:solidFill>
              <a:prstDash val="solid"/>
              <a:round/>
            </a:ln>
          </a:bottom>
          <a:insideH>
            <a:ln w="12700" cap="flat">
              <a:solidFill>
                <a:srgbClr val="121310"/>
              </a:solidFill>
              <a:prstDash val="solid"/>
              <a:round/>
            </a:ln>
          </a:insideH>
          <a:insideV>
            <a:ln w="12700" cap="flat">
              <a:solidFill>
                <a:srgbClr val="121310"/>
              </a:solidFill>
              <a:prstDash val="solid"/>
              <a:round/>
            </a:ln>
          </a:insideV>
        </a:tcBdr>
        <a:fill>
          <a:solidFill>
            <a:srgbClr val="121310">
              <a:alpha val="20000"/>
            </a:srgbClr>
          </a:solidFill>
        </a:fill>
      </a:tcStyle>
    </a:firstCol>
    <a:lastRow>
      <a:tcTxStyle b="on" i="off">
        <a:fontRef idx="major">
          <a:srgbClr val="121310"/>
        </a:fontRef>
        <a:srgbClr val="121310"/>
      </a:tcTxStyle>
      <a:tcStyle>
        <a:tcBdr>
          <a:left>
            <a:ln w="12700" cap="flat">
              <a:solidFill>
                <a:srgbClr val="121310"/>
              </a:solidFill>
              <a:prstDash val="solid"/>
              <a:round/>
            </a:ln>
          </a:left>
          <a:right>
            <a:ln w="12700" cap="flat">
              <a:solidFill>
                <a:srgbClr val="121310"/>
              </a:solidFill>
              <a:prstDash val="solid"/>
              <a:round/>
            </a:ln>
          </a:right>
          <a:top>
            <a:ln w="50800" cap="flat">
              <a:solidFill>
                <a:srgbClr val="121310"/>
              </a:solidFill>
              <a:prstDash val="solid"/>
              <a:round/>
            </a:ln>
          </a:top>
          <a:bottom>
            <a:ln w="12700" cap="flat">
              <a:solidFill>
                <a:srgbClr val="121310"/>
              </a:solidFill>
              <a:prstDash val="solid"/>
              <a:round/>
            </a:ln>
          </a:bottom>
          <a:insideH>
            <a:ln w="12700" cap="flat">
              <a:solidFill>
                <a:srgbClr val="121310"/>
              </a:solidFill>
              <a:prstDash val="solid"/>
              <a:round/>
            </a:ln>
          </a:insideH>
          <a:insideV>
            <a:ln w="12700" cap="flat">
              <a:solidFill>
                <a:srgbClr val="121310"/>
              </a:solidFill>
              <a:prstDash val="solid"/>
              <a:round/>
            </a:ln>
          </a:insideV>
        </a:tcBdr>
        <a:fill>
          <a:noFill/>
        </a:fill>
      </a:tcStyle>
    </a:lastRow>
    <a:firstRow>
      <a:tcTxStyle b="on" i="off">
        <a:fontRef idx="major">
          <a:srgbClr val="121310"/>
        </a:fontRef>
        <a:srgbClr val="121310"/>
      </a:tcTxStyle>
      <a:tcStyle>
        <a:tcBdr>
          <a:left>
            <a:ln w="12700" cap="flat">
              <a:solidFill>
                <a:srgbClr val="121310"/>
              </a:solidFill>
              <a:prstDash val="solid"/>
              <a:round/>
            </a:ln>
          </a:left>
          <a:right>
            <a:ln w="12700" cap="flat">
              <a:solidFill>
                <a:srgbClr val="121310"/>
              </a:solidFill>
              <a:prstDash val="solid"/>
              <a:round/>
            </a:ln>
          </a:right>
          <a:top>
            <a:ln w="12700" cap="flat">
              <a:solidFill>
                <a:srgbClr val="121310"/>
              </a:solidFill>
              <a:prstDash val="solid"/>
              <a:round/>
            </a:ln>
          </a:top>
          <a:bottom>
            <a:ln w="25400" cap="flat">
              <a:solidFill>
                <a:srgbClr val="121310"/>
              </a:solidFill>
              <a:prstDash val="solid"/>
              <a:round/>
            </a:ln>
          </a:bottom>
          <a:insideH>
            <a:ln w="12700" cap="flat">
              <a:solidFill>
                <a:srgbClr val="121310"/>
              </a:solidFill>
              <a:prstDash val="solid"/>
              <a:round/>
            </a:ln>
          </a:insideH>
          <a:insideV>
            <a:ln w="12700" cap="flat">
              <a:solidFill>
                <a:srgbClr val="12131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78" name="Shape 178"/>
          <p:cNvSpPr/>
          <p:nvPr>
            <p:ph type="sldImg"/>
          </p:nvPr>
        </p:nvSpPr>
        <p:spPr>
          <a:xfrm>
            <a:off x="1143000" y="685800"/>
            <a:ext cx="4572000" cy="3429000"/>
          </a:xfrm>
          <a:prstGeom prst="rect">
            <a:avLst/>
          </a:prstGeom>
        </p:spPr>
        <p:txBody>
          <a:bodyPr/>
          <a:lstStyle/>
          <a:p>
            <a:pPr/>
          </a:p>
        </p:txBody>
      </p:sp>
      <p:sp>
        <p:nvSpPr>
          <p:cNvPr id="179" name="Shape 17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Layout">
    <p:spTree>
      <p:nvGrpSpPr>
        <p:cNvPr id="1" name=""/>
        <p:cNvGrpSpPr/>
        <p:nvPr/>
      </p:nvGrpSpPr>
      <p:grpSpPr>
        <a:xfrm>
          <a:off x="0" y="0"/>
          <a:ext cx="0" cy="0"/>
          <a:chOff x="0" y="0"/>
          <a:chExt cx="0" cy="0"/>
        </a:xfrm>
      </p:grpSpPr>
      <p:sp>
        <p:nvSpPr>
          <p:cNvPr id="11" name="Picture Placeholder 3"/>
          <p:cNvSpPr/>
          <p:nvPr>
            <p:ph type="pic" idx="21"/>
          </p:nvPr>
        </p:nvSpPr>
        <p:spPr>
          <a:xfrm>
            <a:off x="7216775" y="0"/>
            <a:ext cx="4975225" cy="6858000"/>
          </a:xfrm>
          <a:prstGeom prst="rect">
            <a:avLst/>
          </a:prstGeom>
        </p:spPr>
        <p:txBody>
          <a:bodyPr lIns="91439" rIns="91439">
            <a:noAutofit/>
          </a:bodyPr>
          <a:lstStyle/>
          <a:p>
            <a:pPr/>
          </a:p>
        </p:txBody>
      </p:sp>
      <p:sp>
        <p:nvSpPr>
          <p:cNvPr id="1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9_Layout">
    <p:spTree>
      <p:nvGrpSpPr>
        <p:cNvPr id="1" name=""/>
        <p:cNvGrpSpPr/>
        <p:nvPr/>
      </p:nvGrpSpPr>
      <p:grpSpPr>
        <a:xfrm>
          <a:off x="0" y="0"/>
          <a:ext cx="0" cy="0"/>
          <a:chOff x="0" y="0"/>
          <a:chExt cx="0" cy="0"/>
        </a:xfrm>
      </p:grpSpPr>
      <p:sp>
        <p:nvSpPr>
          <p:cNvPr id="87" name="Picture Placeholder 3"/>
          <p:cNvSpPr/>
          <p:nvPr>
            <p:ph type="pic" sz="quarter" idx="21"/>
          </p:nvPr>
        </p:nvSpPr>
        <p:spPr>
          <a:xfrm>
            <a:off x="3238500" y="2730500"/>
            <a:ext cx="2984500" cy="4127500"/>
          </a:xfrm>
          <a:prstGeom prst="rect">
            <a:avLst/>
          </a:prstGeom>
        </p:spPr>
        <p:txBody>
          <a:bodyPr lIns="91439" rIns="91439">
            <a:noAutofit/>
          </a:bodyPr>
          <a:lstStyle/>
          <a:p>
            <a:pPr/>
          </a:p>
        </p:txBody>
      </p:sp>
      <p:sp>
        <p:nvSpPr>
          <p:cNvPr id="8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0_Layout">
    <p:spTree>
      <p:nvGrpSpPr>
        <p:cNvPr id="1" name=""/>
        <p:cNvGrpSpPr/>
        <p:nvPr/>
      </p:nvGrpSpPr>
      <p:grpSpPr>
        <a:xfrm>
          <a:off x="0" y="0"/>
          <a:ext cx="0" cy="0"/>
          <a:chOff x="0" y="0"/>
          <a:chExt cx="0" cy="0"/>
        </a:xfrm>
      </p:grpSpPr>
      <p:sp>
        <p:nvSpPr>
          <p:cNvPr id="95" name="Picture Placeholder 5"/>
          <p:cNvSpPr/>
          <p:nvPr>
            <p:ph type="pic" sz="quarter" idx="21"/>
          </p:nvPr>
        </p:nvSpPr>
        <p:spPr>
          <a:xfrm>
            <a:off x="7216775" y="4381500"/>
            <a:ext cx="4721225" cy="2476500"/>
          </a:xfrm>
          <a:prstGeom prst="rect">
            <a:avLst/>
          </a:prstGeom>
        </p:spPr>
        <p:txBody>
          <a:bodyPr lIns="91439" rIns="91439">
            <a:noAutofit/>
          </a:bodyPr>
          <a:lstStyle/>
          <a:p>
            <a:pPr/>
          </a:p>
        </p:txBody>
      </p:sp>
      <p:sp>
        <p:nvSpPr>
          <p:cNvPr id="9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1_Layout">
    <p:spTree>
      <p:nvGrpSpPr>
        <p:cNvPr id="1" name=""/>
        <p:cNvGrpSpPr/>
        <p:nvPr/>
      </p:nvGrpSpPr>
      <p:grpSpPr>
        <a:xfrm>
          <a:off x="0" y="0"/>
          <a:ext cx="0" cy="0"/>
          <a:chOff x="0" y="0"/>
          <a:chExt cx="0" cy="0"/>
        </a:xfrm>
      </p:grpSpPr>
      <p:sp>
        <p:nvSpPr>
          <p:cNvPr id="103" name="Picture Placeholder 3"/>
          <p:cNvSpPr/>
          <p:nvPr>
            <p:ph type="pic" sz="half" idx="21"/>
          </p:nvPr>
        </p:nvSpPr>
        <p:spPr>
          <a:xfrm>
            <a:off x="6962775" y="2476500"/>
            <a:ext cx="5229225" cy="4381500"/>
          </a:xfrm>
          <a:prstGeom prst="rect">
            <a:avLst/>
          </a:prstGeom>
        </p:spPr>
        <p:txBody>
          <a:bodyPr lIns="91439" rIns="91439">
            <a:noAutofit/>
          </a:bodyPr>
          <a:lstStyle/>
          <a:p>
            <a:pPr/>
          </a:p>
        </p:txBody>
      </p:sp>
      <p:sp>
        <p:nvSpPr>
          <p:cNvPr id="10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2_Layout">
    <p:spTree>
      <p:nvGrpSpPr>
        <p:cNvPr id="1" name=""/>
        <p:cNvGrpSpPr/>
        <p:nvPr/>
      </p:nvGrpSpPr>
      <p:grpSpPr>
        <a:xfrm>
          <a:off x="0" y="0"/>
          <a:ext cx="0" cy="0"/>
          <a:chOff x="0" y="0"/>
          <a:chExt cx="0" cy="0"/>
        </a:xfrm>
      </p:grpSpPr>
      <p:sp>
        <p:nvSpPr>
          <p:cNvPr id="111" name="Picture Placeholder 3"/>
          <p:cNvSpPr/>
          <p:nvPr>
            <p:ph type="pic" idx="21"/>
          </p:nvPr>
        </p:nvSpPr>
        <p:spPr>
          <a:xfrm>
            <a:off x="0" y="2476500"/>
            <a:ext cx="7958139" cy="4381500"/>
          </a:xfrm>
          <a:prstGeom prst="rect">
            <a:avLst/>
          </a:prstGeom>
        </p:spPr>
        <p:txBody>
          <a:bodyPr lIns="91439" rIns="91439">
            <a:noAutofit/>
          </a:bodyPr>
          <a:lstStyle/>
          <a:p>
            <a:pPr/>
          </a:p>
        </p:txBody>
      </p:sp>
      <p:sp>
        <p:nvSpPr>
          <p:cNvPr id="11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3_Layout">
    <p:spTree>
      <p:nvGrpSpPr>
        <p:cNvPr id="1" name=""/>
        <p:cNvGrpSpPr/>
        <p:nvPr/>
      </p:nvGrpSpPr>
      <p:grpSpPr>
        <a:xfrm>
          <a:off x="0" y="0"/>
          <a:ext cx="0" cy="0"/>
          <a:chOff x="0" y="0"/>
          <a:chExt cx="0" cy="0"/>
        </a:xfrm>
      </p:grpSpPr>
      <p:sp>
        <p:nvSpPr>
          <p:cNvPr id="119" name="Picture Placeholder 3"/>
          <p:cNvSpPr/>
          <p:nvPr>
            <p:ph type="pic" sz="half" idx="21"/>
          </p:nvPr>
        </p:nvSpPr>
        <p:spPr>
          <a:xfrm>
            <a:off x="8212138" y="1905000"/>
            <a:ext cx="3725863" cy="4953000"/>
          </a:xfrm>
          <a:prstGeom prst="rect">
            <a:avLst/>
          </a:prstGeom>
        </p:spPr>
        <p:txBody>
          <a:bodyPr lIns="91439" rIns="91439">
            <a:noAutofit/>
          </a:bodyPr>
          <a:lstStyle/>
          <a:p>
            <a:pPr/>
          </a:p>
        </p:txBody>
      </p:sp>
      <p:sp>
        <p:nvSpPr>
          <p:cNvPr id="12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4_Layout">
    <p:spTree>
      <p:nvGrpSpPr>
        <p:cNvPr id="1" name=""/>
        <p:cNvGrpSpPr/>
        <p:nvPr/>
      </p:nvGrpSpPr>
      <p:grpSpPr>
        <a:xfrm>
          <a:off x="0" y="0"/>
          <a:ext cx="0" cy="0"/>
          <a:chOff x="0" y="0"/>
          <a:chExt cx="0" cy="0"/>
        </a:xfrm>
      </p:grpSpPr>
      <p:sp>
        <p:nvSpPr>
          <p:cNvPr id="127" name="Picture Placeholder 21"/>
          <p:cNvSpPr/>
          <p:nvPr>
            <p:ph type="pic" sz="quarter" idx="21"/>
          </p:nvPr>
        </p:nvSpPr>
        <p:spPr>
          <a:xfrm>
            <a:off x="7794625" y="2730500"/>
            <a:ext cx="3402013" cy="4127500"/>
          </a:xfrm>
          <a:prstGeom prst="rect">
            <a:avLst/>
          </a:prstGeom>
        </p:spPr>
        <p:txBody>
          <a:bodyPr lIns="91439" rIns="91439">
            <a:noAutofit/>
          </a:bodyPr>
          <a:lstStyle/>
          <a:p>
            <a:pPr/>
          </a:p>
        </p:txBody>
      </p:sp>
      <p:sp>
        <p:nvSpPr>
          <p:cNvPr id="128" name="Picture Placeholder 19"/>
          <p:cNvSpPr/>
          <p:nvPr>
            <p:ph type="pic" sz="quarter" idx="22"/>
          </p:nvPr>
        </p:nvSpPr>
        <p:spPr>
          <a:xfrm>
            <a:off x="7794625" y="0"/>
            <a:ext cx="3400425" cy="2730500"/>
          </a:xfrm>
          <a:prstGeom prst="rect">
            <a:avLst/>
          </a:prstGeom>
        </p:spPr>
        <p:txBody>
          <a:bodyPr lIns="91439" rIns="91439">
            <a:noAutofit/>
          </a:bodyPr>
          <a:lstStyle/>
          <a:p>
            <a:pPr/>
          </a:p>
        </p:txBody>
      </p:sp>
      <p:sp>
        <p:nvSpPr>
          <p:cNvPr id="129" name="Picture Placeholder 17"/>
          <p:cNvSpPr/>
          <p:nvPr>
            <p:ph type="pic" sz="quarter" idx="23"/>
          </p:nvPr>
        </p:nvSpPr>
        <p:spPr>
          <a:xfrm>
            <a:off x="4394200" y="0"/>
            <a:ext cx="3400425" cy="4127500"/>
          </a:xfrm>
          <a:prstGeom prst="rect">
            <a:avLst/>
          </a:prstGeom>
        </p:spPr>
        <p:txBody>
          <a:bodyPr lIns="91439" rIns="91439">
            <a:noAutofit/>
          </a:bodyPr>
          <a:lstStyle/>
          <a:p>
            <a:pPr/>
          </a:p>
        </p:txBody>
      </p:sp>
      <p:sp>
        <p:nvSpPr>
          <p:cNvPr id="130" name="Picture Placeholder 15"/>
          <p:cNvSpPr/>
          <p:nvPr>
            <p:ph type="pic" sz="quarter" idx="24"/>
          </p:nvPr>
        </p:nvSpPr>
        <p:spPr>
          <a:xfrm>
            <a:off x="4394200" y="4127500"/>
            <a:ext cx="3400425" cy="2730500"/>
          </a:xfrm>
          <a:prstGeom prst="rect">
            <a:avLst/>
          </a:prstGeom>
        </p:spPr>
        <p:txBody>
          <a:bodyPr lIns="91439" rIns="91439">
            <a:noAutofit/>
          </a:bodyPr>
          <a:lstStyle/>
          <a:p>
            <a:pPr/>
          </a:p>
        </p:txBody>
      </p:sp>
      <p:sp>
        <p:nvSpPr>
          <p:cNvPr id="131" name="Picture Placeholder 13"/>
          <p:cNvSpPr/>
          <p:nvPr>
            <p:ph type="pic" sz="quarter" idx="25"/>
          </p:nvPr>
        </p:nvSpPr>
        <p:spPr>
          <a:xfrm>
            <a:off x="993775" y="2730500"/>
            <a:ext cx="3400425" cy="4127500"/>
          </a:xfrm>
          <a:prstGeom prst="rect">
            <a:avLst/>
          </a:prstGeom>
        </p:spPr>
        <p:txBody>
          <a:bodyPr lIns="91439" rIns="91439">
            <a:noAutofit/>
          </a:bodyPr>
          <a:lstStyle/>
          <a:p>
            <a:pPr/>
          </a:p>
        </p:txBody>
      </p:sp>
      <p:sp>
        <p:nvSpPr>
          <p:cNvPr id="132" name="Picture Placeholder 11"/>
          <p:cNvSpPr/>
          <p:nvPr>
            <p:ph type="pic" sz="quarter" idx="26"/>
          </p:nvPr>
        </p:nvSpPr>
        <p:spPr>
          <a:xfrm>
            <a:off x="993775" y="0"/>
            <a:ext cx="3400425" cy="2730500"/>
          </a:xfrm>
          <a:prstGeom prst="rect">
            <a:avLst/>
          </a:prstGeom>
        </p:spPr>
        <p:txBody>
          <a:bodyPr lIns="91439" rIns="91439">
            <a:noAutofit/>
          </a:bodyPr>
          <a:lstStyle/>
          <a:p>
            <a:pPr/>
          </a:p>
        </p:txBody>
      </p:sp>
      <p:sp>
        <p:nvSpPr>
          <p:cNvPr id="13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5_Layout">
    <p:spTree>
      <p:nvGrpSpPr>
        <p:cNvPr id="1" name=""/>
        <p:cNvGrpSpPr/>
        <p:nvPr/>
      </p:nvGrpSpPr>
      <p:grpSpPr>
        <a:xfrm>
          <a:off x="0" y="0"/>
          <a:ext cx="0" cy="0"/>
          <a:chOff x="0" y="0"/>
          <a:chExt cx="0" cy="0"/>
        </a:xfrm>
      </p:grpSpPr>
      <p:sp>
        <p:nvSpPr>
          <p:cNvPr id="140" name="Picture Placeholder 3"/>
          <p:cNvSpPr/>
          <p:nvPr>
            <p:ph type="pic" sz="quarter" idx="21"/>
          </p:nvPr>
        </p:nvSpPr>
        <p:spPr>
          <a:xfrm>
            <a:off x="6223000" y="0"/>
            <a:ext cx="1989139" cy="6858000"/>
          </a:xfrm>
          <a:prstGeom prst="rect">
            <a:avLst/>
          </a:prstGeom>
        </p:spPr>
        <p:txBody>
          <a:bodyPr lIns="91439" rIns="91439">
            <a:noAutofit/>
          </a:bodyPr>
          <a:lstStyle/>
          <a:p>
            <a:pPr/>
          </a:p>
        </p:txBody>
      </p:sp>
      <p:sp>
        <p:nvSpPr>
          <p:cNvPr id="1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6_Layout">
    <p:spTree>
      <p:nvGrpSpPr>
        <p:cNvPr id="1" name=""/>
        <p:cNvGrpSpPr/>
        <p:nvPr/>
      </p:nvGrpSpPr>
      <p:grpSpPr>
        <a:xfrm>
          <a:off x="0" y="0"/>
          <a:ext cx="0" cy="0"/>
          <a:chOff x="0" y="0"/>
          <a:chExt cx="0" cy="0"/>
        </a:xfrm>
      </p:grpSpPr>
      <p:sp>
        <p:nvSpPr>
          <p:cNvPr id="148" name="Picture Placeholder 3"/>
          <p:cNvSpPr/>
          <p:nvPr>
            <p:ph type="pic" sz="quarter" idx="21"/>
          </p:nvPr>
        </p:nvSpPr>
        <p:spPr>
          <a:xfrm>
            <a:off x="0" y="0"/>
            <a:ext cx="3978275" cy="3302000"/>
          </a:xfrm>
          <a:prstGeom prst="rect">
            <a:avLst/>
          </a:prstGeom>
        </p:spPr>
        <p:txBody>
          <a:bodyPr lIns="91439" rIns="91439">
            <a:noAutofit/>
          </a:bodyPr>
          <a:lstStyle/>
          <a:p>
            <a:pPr/>
          </a:p>
        </p:txBody>
      </p:sp>
      <p:sp>
        <p:nvSpPr>
          <p:cNvPr id="1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7_Layout">
    <p:spTree>
      <p:nvGrpSpPr>
        <p:cNvPr id="1" name=""/>
        <p:cNvGrpSpPr/>
        <p:nvPr/>
      </p:nvGrpSpPr>
      <p:grpSpPr>
        <a:xfrm>
          <a:off x="0" y="0"/>
          <a:ext cx="0" cy="0"/>
          <a:chOff x="0" y="0"/>
          <a:chExt cx="0" cy="0"/>
        </a:xfrm>
      </p:grpSpPr>
      <p:sp>
        <p:nvSpPr>
          <p:cNvPr id="15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8_Layout">
    <p:spTree>
      <p:nvGrpSpPr>
        <p:cNvPr id="1" name=""/>
        <p:cNvGrpSpPr/>
        <p:nvPr/>
      </p:nvGrpSpPr>
      <p:grpSpPr>
        <a:xfrm>
          <a:off x="0" y="0"/>
          <a:ext cx="0" cy="0"/>
          <a:chOff x="0" y="0"/>
          <a:chExt cx="0" cy="0"/>
        </a:xfrm>
      </p:grpSpPr>
      <p:sp>
        <p:nvSpPr>
          <p:cNvPr id="163" name="Picture Placeholder 3"/>
          <p:cNvSpPr/>
          <p:nvPr>
            <p:ph type="pic" idx="21"/>
          </p:nvPr>
        </p:nvSpPr>
        <p:spPr>
          <a:xfrm>
            <a:off x="254000" y="254000"/>
            <a:ext cx="6708775" cy="6350000"/>
          </a:xfrm>
          <a:prstGeom prst="rect">
            <a:avLst/>
          </a:prstGeom>
        </p:spPr>
        <p:txBody>
          <a:bodyPr lIns="91439" rIns="91439">
            <a:noAutofit/>
          </a:bodyPr>
          <a:lstStyle/>
          <a:p>
            <a:pPr/>
          </a:p>
        </p:txBody>
      </p:sp>
      <p:sp>
        <p:nvSpPr>
          <p:cNvPr id="1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Layout">
    <p:spTree>
      <p:nvGrpSpPr>
        <p:cNvPr id="1" name=""/>
        <p:cNvGrpSpPr/>
        <p:nvPr/>
      </p:nvGrpSpPr>
      <p:grpSpPr>
        <a:xfrm>
          <a:off x="0" y="0"/>
          <a:ext cx="0" cy="0"/>
          <a:chOff x="0" y="0"/>
          <a:chExt cx="0" cy="0"/>
        </a:xfrm>
      </p:grpSpPr>
      <p:sp>
        <p:nvSpPr>
          <p:cNvPr id="19" name="Picture Placeholder 3"/>
          <p:cNvSpPr/>
          <p:nvPr>
            <p:ph type="pic" idx="21"/>
          </p:nvPr>
        </p:nvSpPr>
        <p:spPr>
          <a:xfrm>
            <a:off x="0" y="0"/>
            <a:ext cx="12192000" cy="6858000"/>
          </a:xfrm>
          <a:prstGeom prst="rect">
            <a:avLst/>
          </a:prstGeom>
        </p:spPr>
        <p:txBody>
          <a:bodyPr lIns="91439" rIns="91439">
            <a:noAutofit/>
          </a:bodyPr>
          <a:lstStyle/>
          <a:p>
            <a:pPr/>
          </a:p>
        </p:txBody>
      </p:sp>
      <p:sp>
        <p:nvSpPr>
          <p:cNvPr id="2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9_Layout">
    <p:spTree>
      <p:nvGrpSpPr>
        <p:cNvPr id="1" name=""/>
        <p:cNvGrpSpPr/>
        <p:nvPr/>
      </p:nvGrpSpPr>
      <p:grpSpPr>
        <a:xfrm>
          <a:off x="0" y="0"/>
          <a:ext cx="0" cy="0"/>
          <a:chOff x="0" y="0"/>
          <a:chExt cx="0" cy="0"/>
        </a:xfrm>
      </p:grpSpPr>
      <p:sp>
        <p:nvSpPr>
          <p:cNvPr id="171" name="Picture Placeholder 3"/>
          <p:cNvSpPr/>
          <p:nvPr>
            <p:ph type="pic" idx="21"/>
          </p:nvPr>
        </p:nvSpPr>
        <p:spPr>
          <a:xfrm>
            <a:off x="0" y="0"/>
            <a:ext cx="12192000" cy="6858000"/>
          </a:xfrm>
          <a:prstGeom prst="rect">
            <a:avLst/>
          </a:prstGeom>
        </p:spPr>
        <p:txBody>
          <a:bodyPr lIns="91439" rIns="91439">
            <a:noAutofit/>
          </a:bodyPr>
          <a:lstStyle/>
          <a:p>
            <a:pPr/>
          </a:p>
        </p:txBody>
      </p:sp>
      <p:sp>
        <p:nvSpPr>
          <p:cNvPr id="17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2_Layout">
    <p:spTree>
      <p:nvGrpSpPr>
        <p:cNvPr id="1" name=""/>
        <p:cNvGrpSpPr/>
        <p:nvPr/>
      </p:nvGrpSpPr>
      <p:grpSpPr>
        <a:xfrm>
          <a:off x="0" y="0"/>
          <a:ext cx="0" cy="0"/>
          <a:chOff x="0" y="0"/>
          <a:chExt cx="0" cy="0"/>
        </a:xfrm>
      </p:grpSpPr>
      <p:sp>
        <p:nvSpPr>
          <p:cNvPr id="27" name="Picture Placeholder 3"/>
          <p:cNvSpPr/>
          <p:nvPr>
            <p:ph type="pic" idx="21"/>
          </p:nvPr>
        </p:nvSpPr>
        <p:spPr>
          <a:xfrm>
            <a:off x="0" y="0"/>
            <a:ext cx="6962775" cy="6858000"/>
          </a:xfrm>
          <a:prstGeom prst="rect">
            <a:avLst/>
          </a:prstGeom>
        </p:spPr>
        <p:txBody>
          <a:bodyPr lIns="91439" rIns="91439">
            <a:noAutofit/>
          </a:bodyPr>
          <a:lstStyle/>
          <a:p>
            <a:pPr/>
          </a:p>
        </p:txBody>
      </p:sp>
      <p:sp>
        <p:nvSpPr>
          <p:cNvPr id="2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3_Layout">
    <p:spTree>
      <p:nvGrpSpPr>
        <p:cNvPr id="1" name=""/>
        <p:cNvGrpSpPr/>
        <p:nvPr/>
      </p:nvGrpSpPr>
      <p:grpSpPr>
        <a:xfrm>
          <a:off x="0" y="0"/>
          <a:ext cx="0" cy="0"/>
          <a:chOff x="0" y="0"/>
          <a:chExt cx="0" cy="0"/>
        </a:xfrm>
      </p:grpSpPr>
      <p:sp>
        <p:nvSpPr>
          <p:cNvPr id="35" name="Picture Placeholder 3"/>
          <p:cNvSpPr/>
          <p:nvPr>
            <p:ph type="pic" idx="21"/>
          </p:nvPr>
        </p:nvSpPr>
        <p:spPr>
          <a:xfrm>
            <a:off x="6223000" y="0"/>
            <a:ext cx="5715000" cy="6858000"/>
          </a:xfrm>
          <a:prstGeom prst="rect">
            <a:avLst/>
          </a:prstGeom>
        </p:spPr>
        <p:txBody>
          <a:bodyPr lIns="91439" rIns="91439">
            <a:noAutofit/>
          </a:bodyPr>
          <a:lstStyle/>
          <a:p>
            <a:pPr/>
          </a:p>
        </p:txBody>
      </p:sp>
      <p:sp>
        <p:nvSpPr>
          <p:cNvPr id="3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4_Layout">
    <p:spTree>
      <p:nvGrpSpPr>
        <p:cNvPr id="1" name=""/>
        <p:cNvGrpSpPr/>
        <p:nvPr/>
      </p:nvGrpSpPr>
      <p:grpSpPr>
        <a:xfrm>
          <a:off x="0" y="0"/>
          <a:ext cx="0" cy="0"/>
          <a:chOff x="0" y="0"/>
          <a:chExt cx="0" cy="0"/>
        </a:xfrm>
      </p:grpSpPr>
      <p:sp>
        <p:nvSpPr>
          <p:cNvPr id="43" name="Picture Placeholder 3"/>
          <p:cNvSpPr/>
          <p:nvPr>
            <p:ph type="pic" sz="quarter" idx="21"/>
          </p:nvPr>
        </p:nvSpPr>
        <p:spPr>
          <a:xfrm>
            <a:off x="0" y="0"/>
            <a:ext cx="5227638" cy="2730500"/>
          </a:xfrm>
          <a:prstGeom prst="rect">
            <a:avLst/>
          </a:prstGeom>
        </p:spPr>
        <p:txBody>
          <a:bodyPr lIns="91439" rIns="91439">
            <a:noAutofit/>
          </a:bodyPr>
          <a:lstStyle/>
          <a:p>
            <a:pPr/>
          </a:p>
        </p:txBody>
      </p:sp>
      <p:sp>
        <p:nvSpPr>
          <p:cNvPr id="4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5_Layout">
    <p:spTree>
      <p:nvGrpSpPr>
        <p:cNvPr id="1" name=""/>
        <p:cNvGrpSpPr/>
        <p:nvPr/>
      </p:nvGrpSpPr>
      <p:grpSpPr>
        <a:xfrm>
          <a:off x="0" y="0"/>
          <a:ext cx="0" cy="0"/>
          <a:chOff x="0" y="0"/>
          <a:chExt cx="0" cy="0"/>
        </a:xfrm>
      </p:grpSpPr>
      <p:sp>
        <p:nvSpPr>
          <p:cNvPr id="51" name="Picture Placeholder 9"/>
          <p:cNvSpPr/>
          <p:nvPr>
            <p:ph type="pic" sz="quarter" idx="21"/>
          </p:nvPr>
        </p:nvSpPr>
        <p:spPr>
          <a:xfrm>
            <a:off x="10117138" y="5080000"/>
            <a:ext cx="2074863" cy="1778000"/>
          </a:xfrm>
          <a:prstGeom prst="rect">
            <a:avLst/>
          </a:prstGeom>
        </p:spPr>
        <p:txBody>
          <a:bodyPr lIns="91439" rIns="91439">
            <a:noAutofit/>
          </a:bodyPr>
          <a:lstStyle/>
          <a:p>
            <a:pPr/>
          </a:p>
        </p:txBody>
      </p:sp>
      <p:sp>
        <p:nvSpPr>
          <p:cNvPr id="52" name="Picture Placeholder 7"/>
          <p:cNvSpPr/>
          <p:nvPr>
            <p:ph type="pic" sz="quarter" idx="22"/>
          </p:nvPr>
        </p:nvSpPr>
        <p:spPr>
          <a:xfrm>
            <a:off x="8043863" y="3302000"/>
            <a:ext cx="2073276" cy="1778000"/>
          </a:xfrm>
          <a:prstGeom prst="rect">
            <a:avLst/>
          </a:prstGeom>
        </p:spPr>
        <p:txBody>
          <a:bodyPr lIns="91439" rIns="91439">
            <a:noAutofit/>
          </a:bodyPr>
          <a:lstStyle/>
          <a:p>
            <a:pPr/>
          </a:p>
        </p:txBody>
      </p:sp>
      <p:sp>
        <p:nvSpPr>
          <p:cNvPr id="53" name="Picture Placeholder 5"/>
          <p:cNvSpPr/>
          <p:nvPr>
            <p:ph type="pic" sz="quarter" idx="23"/>
          </p:nvPr>
        </p:nvSpPr>
        <p:spPr>
          <a:xfrm>
            <a:off x="5969000" y="5080000"/>
            <a:ext cx="2074864" cy="1778000"/>
          </a:xfrm>
          <a:prstGeom prst="rect">
            <a:avLst/>
          </a:prstGeom>
        </p:spPr>
        <p:txBody>
          <a:bodyPr lIns="91439" rIns="91439">
            <a:noAutofit/>
          </a:bodyPr>
          <a:lstStyle/>
          <a:p>
            <a:pPr/>
          </a:p>
        </p:txBody>
      </p:sp>
      <p:sp>
        <p:nvSpPr>
          <p:cNvPr id="5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6_Layout">
    <p:spTree>
      <p:nvGrpSpPr>
        <p:cNvPr id="1" name=""/>
        <p:cNvGrpSpPr/>
        <p:nvPr/>
      </p:nvGrpSpPr>
      <p:grpSpPr>
        <a:xfrm>
          <a:off x="0" y="0"/>
          <a:ext cx="0" cy="0"/>
          <a:chOff x="0" y="0"/>
          <a:chExt cx="0" cy="0"/>
        </a:xfrm>
      </p:grpSpPr>
      <p:sp>
        <p:nvSpPr>
          <p:cNvPr id="61" name="Picture Placeholder 3"/>
          <p:cNvSpPr/>
          <p:nvPr>
            <p:ph type="pic" sz="half" idx="21"/>
          </p:nvPr>
        </p:nvSpPr>
        <p:spPr>
          <a:xfrm>
            <a:off x="7216775" y="1079500"/>
            <a:ext cx="3725863" cy="5778500"/>
          </a:xfrm>
          <a:prstGeom prst="rect">
            <a:avLst/>
          </a:prstGeom>
        </p:spPr>
        <p:txBody>
          <a:bodyPr lIns="91439" rIns="91439">
            <a:noAutofit/>
          </a:bodyPr>
          <a:lstStyle/>
          <a:p>
            <a:pPr/>
          </a:p>
        </p:txBody>
      </p:sp>
      <p:sp>
        <p:nvSpPr>
          <p:cNvPr id="6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7_Layout">
    <p:spTree>
      <p:nvGrpSpPr>
        <p:cNvPr id="1" name=""/>
        <p:cNvGrpSpPr/>
        <p:nvPr/>
      </p:nvGrpSpPr>
      <p:grpSpPr>
        <a:xfrm>
          <a:off x="0" y="0"/>
          <a:ext cx="0" cy="0"/>
          <a:chOff x="0" y="0"/>
          <a:chExt cx="0" cy="0"/>
        </a:xfrm>
      </p:grpSpPr>
      <p:sp>
        <p:nvSpPr>
          <p:cNvPr id="69" name="Picture Placeholder 10"/>
          <p:cNvSpPr/>
          <p:nvPr>
            <p:ph type="pic" sz="quarter" idx="21"/>
          </p:nvPr>
        </p:nvSpPr>
        <p:spPr>
          <a:xfrm>
            <a:off x="0" y="4572684"/>
            <a:ext cx="4973638" cy="2285316"/>
          </a:xfrm>
          <a:prstGeom prst="rect">
            <a:avLst/>
          </a:prstGeom>
        </p:spPr>
        <p:txBody>
          <a:bodyPr lIns="91439" rIns="91439">
            <a:noAutofit/>
          </a:bodyPr>
          <a:lstStyle/>
          <a:p>
            <a:pPr/>
          </a:p>
        </p:txBody>
      </p:sp>
      <p:sp>
        <p:nvSpPr>
          <p:cNvPr id="70" name="Picture Placeholder 8"/>
          <p:cNvSpPr/>
          <p:nvPr>
            <p:ph type="pic" sz="quarter" idx="22"/>
          </p:nvPr>
        </p:nvSpPr>
        <p:spPr>
          <a:xfrm>
            <a:off x="0" y="2282825"/>
            <a:ext cx="4973638" cy="2282825"/>
          </a:xfrm>
          <a:prstGeom prst="rect">
            <a:avLst/>
          </a:prstGeom>
        </p:spPr>
        <p:txBody>
          <a:bodyPr lIns="91439" rIns="91439">
            <a:noAutofit/>
          </a:bodyPr>
          <a:lstStyle/>
          <a:p>
            <a:pPr/>
          </a:p>
        </p:txBody>
      </p:sp>
      <p:sp>
        <p:nvSpPr>
          <p:cNvPr id="71" name="Picture Placeholder 6"/>
          <p:cNvSpPr/>
          <p:nvPr>
            <p:ph type="pic" sz="quarter" idx="23"/>
          </p:nvPr>
        </p:nvSpPr>
        <p:spPr>
          <a:xfrm>
            <a:off x="0" y="0"/>
            <a:ext cx="4973638" cy="2282825"/>
          </a:xfrm>
          <a:prstGeom prst="rect">
            <a:avLst/>
          </a:prstGeom>
        </p:spPr>
        <p:txBody>
          <a:bodyPr lIns="91439" rIns="91439">
            <a:noAutofit/>
          </a:bodyPr>
          <a:lstStyle/>
          <a:p>
            <a:pPr/>
          </a:p>
        </p:txBody>
      </p:sp>
      <p:sp>
        <p:nvSpPr>
          <p:cNvPr id="7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8_Layout">
    <p:spTree>
      <p:nvGrpSpPr>
        <p:cNvPr id="1" name=""/>
        <p:cNvGrpSpPr/>
        <p:nvPr/>
      </p:nvGrpSpPr>
      <p:grpSpPr>
        <a:xfrm>
          <a:off x="0" y="0"/>
          <a:ext cx="0" cy="0"/>
          <a:chOff x="0" y="0"/>
          <a:chExt cx="0" cy="0"/>
        </a:xfrm>
      </p:grpSpPr>
      <p:sp>
        <p:nvSpPr>
          <p:cNvPr id="79" name="Picture Placeholder 6"/>
          <p:cNvSpPr/>
          <p:nvPr>
            <p:ph type="pic" sz="half" idx="21"/>
          </p:nvPr>
        </p:nvSpPr>
        <p:spPr>
          <a:xfrm>
            <a:off x="7958138" y="0"/>
            <a:ext cx="4233863" cy="6858000"/>
          </a:xfrm>
          <a:prstGeom prst="rect">
            <a:avLst/>
          </a:prstGeom>
        </p:spPr>
        <p:txBody>
          <a:bodyPr lIns="91439" rIns="91439">
            <a:noAutofit/>
          </a:bodyPr>
          <a:lstStyle/>
          <a:p>
            <a:pPr/>
          </a:p>
        </p:txBody>
      </p:sp>
      <p:sp>
        <p:nvSpPr>
          <p:cNvPr id="8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8F6F2"/>
        </a:solidFill>
      </p:bgPr>
    </p:bg>
    <p:spTree>
      <p:nvGrpSpPr>
        <p:cNvPr id="1" name=""/>
        <p:cNvGrpSpPr/>
        <p:nvPr/>
      </p:nvGrpSpPr>
      <p:grpSpPr>
        <a:xfrm>
          <a:off x="0" y="0"/>
          <a:ext cx="0" cy="0"/>
          <a:chOff x="0" y="0"/>
          <a:chExt cx="0" cy="0"/>
        </a:xfrm>
      </p:grpSpPr>
      <p:sp>
        <p:nvSpPr>
          <p:cNvPr id="2" name="Title Text"/>
          <p:cNvSpPr txBox="1"/>
          <p:nvPr>
            <p:ph type="title"/>
          </p:nvPr>
        </p:nvSpPr>
        <p:spPr>
          <a:xfrm>
            <a:off x="609600" y="92074"/>
            <a:ext cx="10972800" cy="1508126"/>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Body Level One…"/>
          <p:cNvSpPr txBox="1"/>
          <p:nvPr>
            <p:ph type="body" idx="1"/>
          </p:nvPr>
        </p:nvSpPr>
        <p:spPr>
          <a:xfrm>
            <a:off x="609600" y="1600200"/>
            <a:ext cx="109728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5892800" y="6172200"/>
            <a:ext cx="2844800" cy="368301"/>
          </a:xfrm>
          <a:prstGeom prst="rect">
            <a:avLst/>
          </a:prstGeom>
          <a:ln w="12700">
            <a:miter lim="400000"/>
          </a:ln>
        </p:spPr>
        <p:txBody>
          <a:bodyPr wrap="none" lIns="45719" rIns="45719" anchor="ctr">
            <a:spAutoFit/>
          </a:bodyPr>
          <a:lstStyle>
            <a:lvl1pPr algn="r">
              <a:defRPr sz="1200">
                <a:solidFill>
                  <a:srgbClr val="888888"/>
                </a:solidFill>
                <a:latin typeface="+mn-lt"/>
                <a:ea typeface="+mn-ea"/>
                <a:cs typeface="+mn-cs"/>
                <a:sym typeface="Helvetica"/>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121310"/>
          </a:solidFill>
          <a:uFillTx/>
          <a:latin typeface="Bahnschrift SemiCondensed"/>
          <a:ea typeface="Bahnschrift SemiCondensed"/>
          <a:cs typeface="Bahnschrift SemiCondensed"/>
          <a:sym typeface="Bahnschrift SemiCondensed"/>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121310"/>
          </a:solidFill>
          <a:uFillTx/>
          <a:latin typeface="Bahnschrift SemiCondensed"/>
          <a:ea typeface="Bahnschrift SemiCondensed"/>
          <a:cs typeface="Bahnschrift SemiCondensed"/>
          <a:sym typeface="Bahnschrift SemiCondensed"/>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121310"/>
          </a:solidFill>
          <a:uFillTx/>
          <a:latin typeface="Bahnschrift SemiCondensed"/>
          <a:ea typeface="Bahnschrift SemiCondensed"/>
          <a:cs typeface="Bahnschrift SemiCondensed"/>
          <a:sym typeface="Bahnschrift SemiCondensed"/>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121310"/>
          </a:solidFill>
          <a:uFillTx/>
          <a:latin typeface="Bahnschrift SemiCondensed"/>
          <a:ea typeface="Bahnschrift SemiCondensed"/>
          <a:cs typeface="Bahnschrift SemiCondensed"/>
          <a:sym typeface="Bahnschrift SemiCondensed"/>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121310"/>
          </a:solidFill>
          <a:uFillTx/>
          <a:latin typeface="Bahnschrift SemiCondensed"/>
          <a:ea typeface="Bahnschrift SemiCondensed"/>
          <a:cs typeface="Bahnschrift SemiCondensed"/>
          <a:sym typeface="Bahnschrift SemiCondensed"/>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121310"/>
          </a:solidFill>
          <a:uFillTx/>
          <a:latin typeface="Bahnschrift SemiCondensed"/>
          <a:ea typeface="Bahnschrift SemiCondensed"/>
          <a:cs typeface="Bahnschrift SemiCondensed"/>
          <a:sym typeface="Bahnschrift SemiCondensed"/>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121310"/>
          </a:solidFill>
          <a:uFillTx/>
          <a:latin typeface="Bahnschrift SemiCondensed"/>
          <a:ea typeface="Bahnschrift SemiCondensed"/>
          <a:cs typeface="Bahnschrift SemiCondensed"/>
          <a:sym typeface="Bahnschrift SemiCondensed"/>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121310"/>
          </a:solidFill>
          <a:uFillTx/>
          <a:latin typeface="Bahnschrift SemiCondensed"/>
          <a:ea typeface="Bahnschrift SemiCondensed"/>
          <a:cs typeface="Bahnschrift SemiCondensed"/>
          <a:sym typeface="Bahnschrift SemiCondensed"/>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121310"/>
          </a:solidFill>
          <a:uFillTx/>
          <a:latin typeface="Bahnschrift SemiCondensed"/>
          <a:ea typeface="Bahnschrift SemiCondensed"/>
          <a:cs typeface="Bahnschrift SemiCondensed"/>
          <a:sym typeface="Bahnschrift SemiCondensed"/>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1100" u="none">
          <a:solidFill>
            <a:srgbClr val="121310"/>
          </a:solidFill>
          <a:uFillTx/>
          <a:latin typeface="+mn-lt"/>
          <a:ea typeface="+mn-ea"/>
          <a:cs typeface="+mn-cs"/>
          <a:sym typeface="Helvetica"/>
        </a:defRPr>
      </a:lvl1pPr>
      <a:lvl2pPr marL="708659" marR="0" indent="-251459" algn="l" defTabSz="914400" rtl="0" latinLnBrk="0">
        <a:lnSpc>
          <a:spcPct val="90000"/>
        </a:lnSpc>
        <a:spcBef>
          <a:spcPts val="1000"/>
        </a:spcBef>
        <a:spcAft>
          <a:spcPts val="0"/>
        </a:spcAft>
        <a:buClrTx/>
        <a:buSzPct val="100000"/>
        <a:buFont typeface="Arial"/>
        <a:buChar char="•"/>
        <a:tabLst/>
        <a:defRPr b="0" baseline="0" cap="none" i="0" spc="0" strike="noStrike" sz="1100" u="none">
          <a:solidFill>
            <a:srgbClr val="121310"/>
          </a:solidFill>
          <a:uFillTx/>
          <a:latin typeface="+mn-lt"/>
          <a:ea typeface="+mn-ea"/>
          <a:cs typeface="+mn-cs"/>
          <a:sym typeface="Helvetica"/>
        </a:defRPr>
      </a:lvl2pPr>
      <a:lvl3pPr marL="1165860" marR="0" indent="-251460" algn="l" defTabSz="914400" rtl="0" latinLnBrk="0">
        <a:lnSpc>
          <a:spcPct val="90000"/>
        </a:lnSpc>
        <a:spcBef>
          <a:spcPts val="1000"/>
        </a:spcBef>
        <a:spcAft>
          <a:spcPts val="0"/>
        </a:spcAft>
        <a:buClrTx/>
        <a:buSzPct val="100000"/>
        <a:buFont typeface="Arial"/>
        <a:buChar char="•"/>
        <a:tabLst/>
        <a:defRPr b="0" baseline="0" cap="none" i="0" spc="0" strike="noStrike" sz="1100" u="none">
          <a:solidFill>
            <a:srgbClr val="121310"/>
          </a:solidFill>
          <a:uFillTx/>
          <a:latin typeface="+mn-lt"/>
          <a:ea typeface="+mn-ea"/>
          <a:cs typeface="+mn-cs"/>
          <a:sym typeface="Helvetica"/>
        </a:defRPr>
      </a:lvl3pPr>
      <a:lvl4pPr marL="1651000" marR="0" indent="-279400" algn="l" defTabSz="914400" rtl="0" latinLnBrk="0">
        <a:lnSpc>
          <a:spcPct val="90000"/>
        </a:lnSpc>
        <a:spcBef>
          <a:spcPts val="1000"/>
        </a:spcBef>
        <a:spcAft>
          <a:spcPts val="0"/>
        </a:spcAft>
        <a:buClrTx/>
        <a:buSzPct val="100000"/>
        <a:buFont typeface="Arial"/>
        <a:buChar char="•"/>
        <a:tabLst/>
        <a:defRPr b="0" baseline="0" cap="none" i="0" spc="0" strike="noStrike" sz="1100" u="none">
          <a:solidFill>
            <a:srgbClr val="121310"/>
          </a:solidFill>
          <a:uFillTx/>
          <a:latin typeface="+mn-lt"/>
          <a:ea typeface="+mn-ea"/>
          <a:cs typeface="+mn-cs"/>
          <a:sym typeface="Helvetica"/>
        </a:defRPr>
      </a:lvl4pPr>
      <a:lvl5pPr marL="2108200" marR="0" indent="-279400" algn="l" defTabSz="914400" rtl="0" latinLnBrk="0">
        <a:lnSpc>
          <a:spcPct val="90000"/>
        </a:lnSpc>
        <a:spcBef>
          <a:spcPts val="1000"/>
        </a:spcBef>
        <a:spcAft>
          <a:spcPts val="0"/>
        </a:spcAft>
        <a:buClrTx/>
        <a:buSzPct val="100000"/>
        <a:buFont typeface="Arial"/>
        <a:buChar char="•"/>
        <a:tabLst/>
        <a:defRPr b="0" baseline="0" cap="none" i="0" spc="0" strike="noStrike" sz="1100" u="none">
          <a:solidFill>
            <a:srgbClr val="121310"/>
          </a:solidFill>
          <a:uFillTx/>
          <a:latin typeface="+mn-lt"/>
          <a:ea typeface="+mn-ea"/>
          <a:cs typeface="+mn-cs"/>
          <a:sym typeface="Helvetica"/>
        </a:defRPr>
      </a:lvl5pPr>
      <a:lvl6pPr marL="2425700" marR="0" indent="-139700" algn="l" defTabSz="914400" rtl="0" latinLnBrk="0">
        <a:lnSpc>
          <a:spcPct val="90000"/>
        </a:lnSpc>
        <a:spcBef>
          <a:spcPts val="1000"/>
        </a:spcBef>
        <a:spcAft>
          <a:spcPts val="0"/>
        </a:spcAft>
        <a:buClrTx/>
        <a:buSzPct val="100000"/>
        <a:buFont typeface="Arial"/>
        <a:buChar char="•"/>
        <a:tabLst/>
        <a:defRPr b="0" baseline="0" cap="none" i="0" spc="0" strike="noStrike" sz="1100" u="none">
          <a:solidFill>
            <a:srgbClr val="121310"/>
          </a:solidFill>
          <a:uFillTx/>
          <a:latin typeface="+mn-lt"/>
          <a:ea typeface="+mn-ea"/>
          <a:cs typeface="+mn-cs"/>
          <a:sym typeface="Helvetica"/>
        </a:defRPr>
      </a:lvl6pPr>
      <a:lvl7pPr marL="2882900" marR="0" indent="-139700" algn="l" defTabSz="914400" rtl="0" latinLnBrk="0">
        <a:lnSpc>
          <a:spcPct val="90000"/>
        </a:lnSpc>
        <a:spcBef>
          <a:spcPts val="1000"/>
        </a:spcBef>
        <a:spcAft>
          <a:spcPts val="0"/>
        </a:spcAft>
        <a:buClrTx/>
        <a:buSzPct val="100000"/>
        <a:buFont typeface="Arial"/>
        <a:buChar char="•"/>
        <a:tabLst/>
        <a:defRPr b="0" baseline="0" cap="none" i="0" spc="0" strike="noStrike" sz="1100" u="none">
          <a:solidFill>
            <a:srgbClr val="121310"/>
          </a:solidFill>
          <a:uFillTx/>
          <a:latin typeface="+mn-lt"/>
          <a:ea typeface="+mn-ea"/>
          <a:cs typeface="+mn-cs"/>
          <a:sym typeface="Helvetica"/>
        </a:defRPr>
      </a:lvl7pPr>
      <a:lvl8pPr marL="3340100" marR="0" indent="-139700" algn="l" defTabSz="914400" rtl="0" latinLnBrk="0">
        <a:lnSpc>
          <a:spcPct val="90000"/>
        </a:lnSpc>
        <a:spcBef>
          <a:spcPts val="1000"/>
        </a:spcBef>
        <a:spcAft>
          <a:spcPts val="0"/>
        </a:spcAft>
        <a:buClrTx/>
        <a:buSzPct val="100000"/>
        <a:buFont typeface="Arial"/>
        <a:buChar char="•"/>
        <a:tabLst/>
        <a:defRPr b="0" baseline="0" cap="none" i="0" spc="0" strike="noStrike" sz="1100" u="none">
          <a:solidFill>
            <a:srgbClr val="121310"/>
          </a:solidFill>
          <a:uFillTx/>
          <a:latin typeface="+mn-lt"/>
          <a:ea typeface="+mn-ea"/>
          <a:cs typeface="+mn-cs"/>
          <a:sym typeface="Helvetica"/>
        </a:defRPr>
      </a:lvl8pPr>
      <a:lvl9pPr marL="3797300" marR="0" indent="-139700" algn="l" defTabSz="914400" rtl="0" latinLnBrk="0">
        <a:lnSpc>
          <a:spcPct val="90000"/>
        </a:lnSpc>
        <a:spcBef>
          <a:spcPts val="1000"/>
        </a:spcBef>
        <a:spcAft>
          <a:spcPts val="0"/>
        </a:spcAft>
        <a:buClrTx/>
        <a:buSzPct val="100000"/>
        <a:buFont typeface="Arial"/>
        <a:buChar char="•"/>
        <a:tabLst/>
        <a:defRPr b="0" baseline="0" cap="none" i="0" spc="0" strike="noStrike" sz="1100" u="none">
          <a:solidFill>
            <a:srgbClr val="121310"/>
          </a:solidFill>
          <a:uFillTx/>
          <a:latin typeface="+mn-lt"/>
          <a:ea typeface="+mn-ea"/>
          <a:cs typeface="+mn-cs"/>
          <a:sym typeface="Helvetica"/>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1.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1.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1.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1.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183" name="Rectangle: Rounded Corners 12"/>
          <p:cNvGrpSpPr/>
          <p:nvPr/>
        </p:nvGrpSpPr>
        <p:grpSpPr>
          <a:xfrm>
            <a:off x="254000" y="254000"/>
            <a:ext cx="1735139" cy="393700"/>
            <a:chOff x="0" y="0"/>
            <a:chExt cx="1735138" cy="393700"/>
          </a:xfrm>
        </p:grpSpPr>
        <p:sp>
          <p:nvSpPr>
            <p:cNvPr id="181" name="Rounded Rectangle"/>
            <p:cNvSpPr/>
            <p:nvPr/>
          </p:nvSpPr>
          <p:spPr>
            <a:xfrm>
              <a:off x="0" y="0"/>
              <a:ext cx="1735139" cy="393700"/>
            </a:xfrm>
            <a:prstGeom prst="roundRect">
              <a:avLst>
                <a:gd name="adj" fmla="val 16667"/>
              </a:avLst>
            </a:prstGeom>
            <a:noFill/>
            <a:ln w="12700" cap="flat">
              <a:solidFill>
                <a:srgbClr val="121310"/>
              </a:solidFill>
              <a:prstDash val="solid"/>
              <a:miter lim="800000"/>
            </a:ln>
            <a:effectLst/>
          </p:spPr>
          <p:txBody>
            <a:bodyPr wrap="square" lIns="45719" tIns="45719" rIns="45719" bIns="45719" numCol="1" anchor="ctr">
              <a:noAutofit/>
            </a:bodyPr>
            <a:lstStyle/>
            <a:p>
              <a:pPr algn="ctr">
                <a:defRPr sz="900">
                  <a:latin typeface="+mn-lt"/>
                  <a:ea typeface="+mn-ea"/>
                  <a:cs typeface="+mn-cs"/>
                  <a:sym typeface="Helvetica"/>
                </a:defRPr>
              </a:pPr>
            </a:p>
          </p:txBody>
        </p:sp>
        <p:sp>
          <p:nvSpPr>
            <p:cNvPr id="182" name="AVID Marketing Agency"/>
            <p:cNvSpPr txBox="1"/>
            <p:nvPr/>
          </p:nvSpPr>
          <p:spPr>
            <a:xfrm>
              <a:off x="71288" y="81280"/>
              <a:ext cx="1592562"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latin typeface="+mn-lt"/>
                  <a:ea typeface="+mn-ea"/>
                  <a:cs typeface="+mn-cs"/>
                  <a:sym typeface="Helvetica"/>
                </a:defRPr>
              </a:lvl1pPr>
            </a:lstStyle>
            <a:p>
              <a:pPr/>
              <a:r>
                <a:t>AVID Marketing Agency</a:t>
              </a:r>
            </a:p>
          </p:txBody>
        </p:sp>
      </p:grpSp>
      <p:sp>
        <p:nvSpPr>
          <p:cNvPr id="184" name="TextBox 5"/>
          <p:cNvSpPr txBox="1"/>
          <p:nvPr/>
        </p:nvSpPr>
        <p:spPr>
          <a:xfrm>
            <a:off x="5250991" y="6441268"/>
            <a:ext cx="1772286"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r">
              <a:lnSpc>
                <a:spcPct val="119643"/>
              </a:lnSpc>
              <a:defRPr sz="900">
                <a:latin typeface="+mn-lt"/>
                <a:ea typeface="+mn-ea"/>
                <a:cs typeface="+mn-cs"/>
                <a:sym typeface="Helvetica"/>
              </a:defRPr>
            </a:lvl1pPr>
          </a:lstStyle>
          <a:p>
            <a:pPr/>
            <a:r>
              <a:t>2023</a:t>
            </a:r>
          </a:p>
        </p:txBody>
      </p:sp>
      <p:sp>
        <p:nvSpPr>
          <p:cNvPr id="185" name="TextBox 7"/>
          <p:cNvSpPr txBox="1"/>
          <p:nvPr/>
        </p:nvSpPr>
        <p:spPr>
          <a:xfrm>
            <a:off x="233657" y="3471905"/>
            <a:ext cx="6604444" cy="357641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ct val="69643"/>
              </a:lnSpc>
              <a:defRPr sz="13800">
                <a:latin typeface="+mn-lt"/>
                <a:ea typeface="+mn-ea"/>
                <a:cs typeface="+mn-cs"/>
                <a:sym typeface="Helvetica"/>
              </a:defRPr>
            </a:lvl1pPr>
          </a:lstStyle>
          <a:p>
            <a:pPr/>
            <a:r>
              <a:t>Creative brief</a:t>
            </a:r>
          </a:p>
        </p:txBody>
      </p:sp>
      <p:pic>
        <p:nvPicPr>
          <p:cNvPr id="186" name="Picture Placeholder 2" descr="Picture Placeholder 2"/>
          <p:cNvPicPr>
            <a:picLocks noChangeAspect="1"/>
          </p:cNvPicPr>
          <p:nvPr>
            <p:ph type="pic" idx="21"/>
          </p:nvPr>
        </p:nvPicPr>
        <p:blipFill>
          <a:blip r:embed="rId2">
            <a:extLst/>
          </a:blip>
          <a:stretch>
            <a:fillRect/>
          </a:stretch>
        </p:blipFill>
        <p:spPr>
          <a:prstGeom prst="rect">
            <a:avLst/>
          </a:prstGeom>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4" name="Rectangle 7"/>
          <p:cNvSpPr/>
          <p:nvPr/>
        </p:nvSpPr>
        <p:spPr>
          <a:xfrm>
            <a:off x="0" y="0"/>
            <a:ext cx="6223000" cy="2730500"/>
          </a:xfrm>
          <a:prstGeom prst="rect">
            <a:avLst/>
          </a:prstGeom>
          <a:solidFill>
            <a:srgbClr val="121310"/>
          </a:solidFill>
          <a:ln w="12700">
            <a:miter lim="400000"/>
          </a:ln>
        </p:spPr>
        <p:txBody>
          <a:bodyPr lIns="45719" rIns="45719" anchor="ctr"/>
          <a:lstStyle/>
          <a:p>
            <a:pPr algn="ctr">
              <a:defRPr>
                <a:solidFill>
                  <a:srgbClr val="F8F6F2"/>
                </a:solidFill>
              </a:defRPr>
            </a:pPr>
          </a:p>
        </p:txBody>
      </p:sp>
      <p:sp>
        <p:nvSpPr>
          <p:cNvPr id="295" name="Rectangle 5"/>
          <p:cNvSpPr/>
          <p:nvPr/>
        </p:nvSpPr>
        <p:spPr>
          <a:xfrm>
            <a:off x="1" y="2730500"/>
            <a:ext cx="3238501" cy="4127500"/>
          </a:xfrm>
          <a:prstGeom prst="rect">
            <a:avLst/>
          </a:prstGeom>
          <a:solidFill>
            <a:srgbClr val="CDBFA2"/>
          </a:solidFill>
          <a:ln w="12700">
            <a:miter lim="400000"/>
          </a:ln>
        </p:spPr>
        <p:txBody>
          <a:bodyPr lIns="45719" rIns="45719" anchor="ctr"/>
          <a:lstStyle/>
          <a:p>
            <a:pPr algn="ctr">
              <a:defRPr>
                <a:solidFill>
                  <a:srgbClr val="F8F6F2"/>
                </a:solidFill>
              </a:defRPr>
            </a:pPr>
          </a:p>
        </p:txBody>
      </p:sp>
      <p:sp>
        <p:nvSpPr>
          <p:cNvPr id="296" name="TextBox 1"/>
          <p:cNvSpPr txBox="1"/>
          <p:nvPr/>
        </p:nvSpPr>
        <p:spPr>
          <a:xfrm>
            <a:off x="842326" y="958850"/>
            <a:ext cx="4538348" cy="14605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lnSpc>
                <a:spcPct val="69643"/>
              </a:lnSpc>
              <a:defRPr sz="9600">
                <a:solidFill>
                  <a:srgbClr val="F8F6F2"/>
                </a:solidFill>
                <a:latin typeface="+mn-lt"/>
                <a:ea typeface="+mn-ea"/>
                <a:cs typeface="+mn-cs"/>
                <a:sym typeface="Helvetica"/>
              </a:defRPr>
            </a:lvl1pPr>
          </a:lstStyle>
          <a:p>
            <a:pPr/>
            <a:r>
              <a:t>GOAL</a:t>
            </a:r>
          </a:p>
        </p:txBody>
      </p:sp>
      <p:sp>
        <p:nvSpPr>
          <p:cNvPr id="297" name="TextBox 2"/>
          <p:cNvSpPr txBox="1"/>
          <p:nvPr/>
        </p:nvSpPr>
        <p:spPr>
          <a:xfrm>
            <a:off x="299720" y="3556000"/>
            <a:ext cx="2639062" cy="140112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latin typeface="+mn-lt"/>
                <a:ea typeface="+mn-ea"/>
                <a:cs typeface="+mn-cs"/>
                <a:sym typeface="Helvetica"/>
              </a:defRPr>
            </a:lvl1pPr>
          </a:lstStyle>
          <a:p>
            <a:pPr/>
            <a:r>
              <a:t>The goal of this project is to create a comprehensive marketing campaign that will help XYZ increase brand awareness and drive sales among its target audience of young professionals aged 25-35. The campaign will be focused on highlighting the unique features and benefits of XYZ's products and services, and will include a mix of traditional and digital marketing tactics.</a:t>
            </a:r>
          </a:p>
        </p:txBody>
      </p:sp>
      <p:grpSp>
        <p:nvGrpSpPr>
          <p:cNvPr id="300" name="Rectangle: Rounded Corners 4"/>
          <p:cNvGrpSpPr/>
          <p:nvPr/>
        </p:nvGrpSpPr>
        <p:grpSpPr>
          <a:xfrm>
            <a:off x="254000" y="254000"/>
            <a:ext cx="1735139" cy="393700"/>
            <a:chOff x="0" y="0"/>
            <a:chExt cx="1735138" cy="393700"/>
          </a:xfrm>
        </p:grpSpPr>
        <p:sp>
          <p:nvSpPr>
            <p:cNvPr id="298" name="Rounded Rectangle"/>
            <p:cNvSpPr/>
            <p:nvPr/>
          </p:nvSpPr>
          <p:spPr>
            <a:xfrm>
              <a:off x="0" y="0"/>
              <a:ext cx="1735139" cy="393700"/>
            </a:xfrm>
            <a:prstGeom prst="roundRect">
              <a:avLst>
                <a:gd name="adj" fmla="val 16667"/>
              </a:avLst>
            </a:prstGeom>
            <a:noFill/>
            <a:ln w="12700" cap="flat">
              <a:solidFill>
                <a:srgbClr val="F8F6F2"/>
              </a:solidFill>
              <a:prstDash val="solid"/>
              <a:miter lim="800000"/>
            </a:ln>
            <a:effectLst/>
          </p:spPr>
          <p:txBody>
            <a:bodyPr wrap="square" lIns="45719" tIns="45719" rIns="45719" bIns="45719" numCol="1" anchor="ctr">
              <a:noAutofit/>
            </a:bodyPr>
            <a:lstStyle/>
            <a:p>
              <a:pPr algn="ctr">
                <a:defRPr b="1" sz="900">
                  <a:solidFill>
                    <a:srgbClr val="F8F6F2"/>
                  </a:solidFill>
                  <a:latin typeface="+mn-lt"/>
                  <a:ea typeface="+mn-ea"/>
                  <a:cs typeface="+mn-cs"/>
                  <a:sym typeface="Helvetica"/>
                </a:defRPr>
              </a:pPr>
            </a:p>
          </p:txBody>
        </p:sp>
        <p:sp>
          <p:nvSpPr>
            <p:cNvPr id="299" name="NIRVANA STUDIO"/>
            <p:cNvSpPr txBox="1"/>
            <p:nvPr/>
          </p:nvSpPr>
          <p:spPr>
            <a:xfrm>
              <a:off x="71288" y="81280"/>
              <a:ext cx="1592562"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900">
                  <a:solidFill>
                    <a:srgbClr val="F8F6F2"/>
                  </a:solidFill>
                  <a:latin typeface="+mn-lt"/>
                  <a:ea typeface="+mn-ea"/>
                  <a:cs typeface="+mn-cs"/>
                  <a:sym typeface="Helvetica"/>
                </a:defRPr>
              </a:lvl1pPr>
            </a:lstStyle>
            <a:p>
              <a:pPr/>
              <a:r>
                <a:t>NIRVANA STUDIO</a:t>
              </a:r>
            </a:p>
          </p:txBody>
        </p:sp>
      </p:grpSp>
      <p:sp>
        <p:nvSpPr>
          <p:cNvPr id="301" name="TextBox 8"/>
          <p:cNvSpPr txBox="1"/>
          <p:nvPr/>
        </p:nvSpPr>
        <p:spPr>
          <a:xfrm>
            <a:off x="8170261" y="407307"/>
            <a:ext cx="3554026" cy="103940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a:latin typeface="+mn-lt"/>
                <a:ea typeface="+mn-ea"/>
                <a:cs typeface="+mn-cs"/>
                <a:sym typeface="Helvetica"/>
              </a:defRPr>
            </a:lvl1pPr>
          </a:lstStyle>
          <a:p>
            <a:pPr/>
            <a:r>
              <a:t>INCREASE BRAND AWARENESS BY 20% WITHIN THE NEXT SIX MONTHS</a:t>
            </a:r>
          </a:p>
        </p:txBody>
      </p:sp>
      <p:sp>
        <p:nvSpPr>
          <p:cNvPr id="302" name="TextBox 9"/>
          <p:cNvSpPr txBox="1"/>
          <p:nvPr/>
        </p:nvSpPr>
        <p:spPr>
          <a:xfrm>
            <a:off x="8170261" y="1765345"/>
            <a:ext cx="3554026" cy="137368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a:latin typeface="+mn-lt"/>
                <a:ea typeface="+mn-ea"/>
                <a:cs typeface="+mn-cs"/>
                <a:sym typeface="Helvetica"/>
              </a:defRPr>
            </a:lvl1pPr>
          </a:lstStyle>
          <a:p>
            <a:pPr/>
            <a:r>
              <a:t>DRIVE A 15% INCREASE IN SALES AMONG OUR TARGET AUDIENCE WITHIN THE NEXT SIX MONTHS</a:t>
            </a:r>
          </a:p>
        </p:txBody>
      </p:sp>
      <p:sp>
        <p:nvSpPr>
          <p:cNvPr id="303" name="TextBox 10"/>
          <p:cNvSpPr txBox="1"/>
          <p:nvPr/>
        </p:nvSpPr>
        <p:spPr>
          <a:xfrm>
            <a:off x="8170261" y="3455782"/>
            <a:ext cx="3554026" cy="137368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a:latin typeface="+mn-lt"/>
                <a:ea typeface="+mn-ea"/>
                <a:cs typeface="+mn-cs"/>
                <a:sym typeface="Helvetica"/>
              </a:defRPr>
            </a:lvl1pPr>
          </a:lstStyle>
          <a:p>
            <a:pPr/>
            <a:r>
              <a:t>INCREASE ENGAGEMENT ON OUR SOCIAL MEDIA CHANNELS BY 10% WITHIN THE NEXT THREE MONTHS</a:t>
            </a:r>
          </a:p>
        </p:txBody>
      </p:sp>
      <p:sp>
        <p:nvSpPr>
          <p:cNvPr id="304" name="TextBox 11"/>
          <p:cNvSpPr txBox="1"/>
          <p:nvPr/>
        </p:nvSpPr>
        <p:spPr>
          <a:xfrm>
            <a:off x="8170261" y="5146221"/>
            <a:ext cx="3554026" cy="137368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a:latin typeface="+mn-lt"/>
                <a:ea typeface="+mn-ea"/>
                <a:cs typeface="+mn-cs"/>
                <a:sym typeface="Helvetica"/>
              </a:defRPr>
            </a:lvl1pPr>
          </a:lstStyle>
          <a:p>
            <a:pPr/>
            <a:r>
              <a:t>INCREASE ENGAGEMENT ON OUR SOCIAL MEDIA CHANNELS BY 10% WITHIN THE NEXT THREE MONTHS</a:t>
            </a:r>
          </a:p>
        </p:txBody>
      </p:sp>
      <p:sp>
        <p:nvSpPr>
          <p:cNvPr id="305" name="Straight Connector 15"/>
          <p:cNvSpPr/>
          <p:nvPr/>
        </p:nvSpPr>
        <p:spPr>
          <a:xfrm>
            <a:off x="6223000" y="1651000"/>
            <a:ext cx="5969000" cy="0"/>
          </a:xfrm>
          <a:prstGeom prst="line">
            <a:avLst/>
          </a:prstGeom>
          <a:ln w="6350">
            <a:solidFill>
              <a:schemeClr val="accent1"/>
            </a:solidFill>
            <a:miter/>
          </a:ln>
        </p:spPr>
        <p:txBody>
          <a:bodyPr lIns="45719" rIns="45719"/>
          <a:lstStyle/>
          <a:p>
            <a:pPr/>
          </a:p>
        </p:txBody>
      </p:sp>
      <p:sp>
        <p:nvSpPr>
          <p:cNvPr id="306" name="Straight Connector 16"/>
          <p:cNvSpPr/>
          <p:nvPr/>
        </p:nvSpPr>
        <p:spPr>
          <a:xfrm>
            <a:off x="6223000" y="3312886"/>
            <a:ext cx="5969000" cy="1"/>
          </a:xfrm>
          <a:prstGeom prst="line">
            <a:avLst/>
          </a:prstGeom>
          <a:ln w="6350">
            <a:solidFill>
              <a:schemeClr val="accent1"/>
            </a:solidFill>
            <a:miter/>
          </a:ln>
        </p:spPr>
        <p:txBody>
          <a:bodyPr lIns="45719" rIns="45719"/>
          <a:lstStyle/>
          <a:p>
            <a:pPr/>
          </a:p>
        </p:txBody>
      </p:sp>
      <p:sp>
        <p:nvSpPr>
          <p:cNvPr id="307" name="Straight Connector 17"/>
          <p:cNvSpPr/>
          <p:nvPr/>
        </p:nvSpPr>
        <p:spPr>
          <a:xfrm>
            <a:off x="6223000" y="4985656"/>
            <a:ext cx="5969000" cy="1"/>
          </a:xfrm>
          <a:prstGeom prst="line">
            <a:avLst/>
          </a:prstGeom>
          <a:ln w="6350">
            <a:solidFill>
              <a:schemeClr val="accent1"/>
            </a:solidFill>
            <a:miter/>
          </a:ln>
        </p:spPr>
        <p:txBody>
          <a:bodyPr lIns="45719" rIns="45719"/>
          <a:lstStyle/>
          <a:p>
            <a:pPr/>
          </a:p>
        </p:txBody>
      </p:sp>
      <p:grpSp>
        <p:nvGrpSpPr>
          <p:cNvPr id="310" name="Oval 18"/>
          <p:cNvGrpSpPr/>
          <p:nvPr/>
        </p:nvGrpSpPr>
        <p:grpSpPr>
          <a:xfrm>
            <a:off x="7039023" y="803410"/>
            <a:ext cx="269497" cy="269497"/>
            <a:chOff x="0" y="0"/>
            <a:chExt cx="269496" cy="269496"/>
          </a:xfrm>
        </p:grpSpPr>
        <p:sp>
          <p:nvSpPr>
            <p:cNvPr id="308" name="Circle"/>
            <p:cNvSpPr/>
            <p:nvPr/>
          </p:nvSpPr>
          <p:spPr>
            <a:xfrm>
              <a:off x="-1" y="-1"/>
              <a:ext cx="269498" cy="269498"/>
            </a:xfrm>
            <a:prstGeom prst="ellipse">
              <a:avLst/>
            </a:prstGeom>
            <a:solidFill>
              <a:srgbClr val="121310"/>
            </a:solidFill>
            <a:ln w="12700" cap="flat">
              <a:noFill/>
              <a:miter lim="400000"/>
            </a:ln>
            <a:effectLst/>
          </p:spPr>
          <p:txBody>
            <a:bodyPr wrap="square" lIns="45719" tIns="45719" rIns="45719" bIns="45719" numCol="1" anchor="ctr">
              <a:noAutofit/>
            </a:bodyPr>
            <a:lstStyle/>
            <a:p>
              <a:pPr algn="ctr">
                <a:defRPr sz="900">
                  <a:solidFill>
                    <a:srgbClr val="F8F6F2"/>
                  </a:solidFill>
                  <a:latin typeface="+mn-lt"/>
                  <a:ea typeface="+mn-ea"/>
                  <a:cs typeface="+mn-cs"/>
                  <a:sym typeface="Helvetica"/>
                </a:defRPr>
              </a:pPr>
            </a:p>
          </p:txBody>
        </p:sp>
        <p:sp>
          <p:nvSpPr>
            <p:cNvPr id="309" name="1"/>
            <p:cNvSpPr txBox="1"/>
            <p:nvPr/>
          </p:nvSpPr>
          <p:spPr>
            <a:xfrm>
              <a:off x="85186" y="19178"/>
              <a:ext cx="99124"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solidFill>
                    <a:srgbClr val="F8F6F2"/>
                  </a:solidFill>
                  <a:latin typeface="+mn-lt"/>
                  <a:ea typeface="+mn-ea"/>
                  <a:cs typeface="+mn-cs"/>
                  <a:sym typeface="Helvetica"/>
                </a:defRPr>
              </a:lvl1pPr>
            </a:lstStyle>
            <a:p>
              <a:pPr/>
              <a:r>
                <a:t>1</a:t>
              </a:r>
            </a:p>
          </p:txBody>
        </p:sp>
      </p:grpSp>
      <p:grpSp>
        <p:nvGrpSpPr>
          <p:cNvPr id="313" name="Oval 19"/>
          <p:cNvGrpSpPr/>
          <p:nvPr/>
        </p:nvGrpSpPr>
        <p:grpSpPr>
          <a:xfrm>
            <a:off x="7039023" y="2327648"/>
            <a:ext cx="269497" cy="269497"/>
            <a:chOff x="0" y="0"/>
            <a:chExt cx="269496" cy="269496"/>
          </a:xfrm>
        </p:grpSpPr>
        <p:sp>
          <p:nvSpPr>
            <p:cNvPr id="311" name="Circle"/>
            <p:cNvSpPr/>
            <p:nvPr/>
          </p:nvSpPr>
          <p:spPr>
            <a:xfrm>
              <a:off x="-1" y="-1"/>
              <a:ext cx="269498" cy="269498"/>
            </a:xfrm>
            <a:prstGeom prst="ellipse">
              <a:avLst/>
            </a:prstGeom>
            <a:solidFill>
              <a:srgbClr val="121310"/>
            </a:solidFill>
            <a:ln w="12700" cap="flat">
              <a:noFill/>
              <a:miter lim="400000"/>
            </a:ln>
            <a:effectLst/>
          </p:spPr>
          <p:txBody>
            <a:bodyPr wrap="square" lIns="45719" tIns="45719" rIns="45719" bIns="45719" numCol="1" anchor="ctr">
              <a:noAutofit/>
            </a:bodyPr>
            <a:lstStyle/>
            <a:p>
              <a:pPr algn="ctr">
                <a:defRPr sz="900">
                  <a:solidFill>
                    <a:srgbClr val="F8F6F2"/>
                  </a:solidFill>
                  <a:latin typeface="+mn-lt"/>
                  <a:ea typeface="+mn-ea"/>
                  <a:cs typeface="+mn-cs"/>
                  <a:sym typeface="Helvetica"/>
                </a:defRPr>
              </a:pPr>
            </a:p>
          </p:txBody>
        </p:sp>
        <p:sp>
          <p:nvSpPr>
            <p:cNvPr id="312" name="2"/>
            <p:cNvSpPr txBox="1"/>
            <p:nvPr/>
          </p:nvSpPr>
          <p:spPr>
            <a:xfrm>
              <a:off x="85186" y="19178"/>
              <a:ext cx="99124"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solidFill>
                    <a:srgbClr val="F8F6F2"/>
                  </a:solidFill>
                  <a:latin typeface="+mn-lt"/>
                  <a:ea typeface="+mn-ea"/>
                  <a:cs typeface="+mn-cs"/>
                  <a:sym typeface="Helvetica"/>
                </a:defRPr>
              </a:lvl1pPr>
            </a:lstStyle>
            <a:p>
              <a:pPr/>
              <a:r>
                <a:t>2</a:t>
              </a:r>
            </a:p>
          </p:txBody>
        </p:sp>
      </p:grpSp>
      <p:grpSp>
        <p:nvGrpSpPr>
          <p:cNvPr id="316" name="Oval 20"/>
          <p:cNvGrpSpPr/>
          <p:nvPr/>
        </p:nvGrpSpPr>
        <p:grpSpPr>
          <a:xfrm>
            <a:off x="7039023" y="4018084"/>
            <a:ext cx="269497" cy="269497"/>
            <a:chOff x="0" y="0"/>
            <a:chExt cx="269496" cy="269496"/>
          </a:xfrm>
        </p:grpSpPr>
        <p:sp>
          <p:nvSpPr>
            <p:cNvPr id="314" name="Circle"/>
            <p:cNvSpPr/>
            <p:nvPr/>
          </p:nvSpPr>
          <p:spPr>
            <a:xfrm>
              <a:off x="-1" y="-1"/>
              <a:ext cx="269498" cy="269498"/>
            </a:xfrm>
            <a:prstGeom prst="ellipse">
              <a:avLst/>
            </a:prstGeom>
            <a:solidFill>
              <a:srgbClr val="121310"/>
            </a:solidFill>
            <a:ln w="12700" cap="flat">
              <a:noFill/>
              <a:miter lim="400000"/>
            </a:ln>
            <a:effectLst/>
          </p:spPr>
          <p:txBody>
            <a:bodyPr wrap="square" lIns="45719" tIns="45719" rIns="45719" bIns="45719" numCol="1" anchor="ctr">
              <a:noAutofit/>
            </a:bodyPr>
            <a:lstStyle/>
            <a:p>
              <a:pPr algn="ctr">
                <a:defRPr sz="900">
                  <a:solidFill>
                    <a:srgbClr val="F8F6F2"/>
                  </a:solidFill>
                  <a:latin typeface="+mn-lt"/>
                  <a:ea typeface="+mn-ea"/>
                  <a:cs typeface="+mn-cs"/>
                  <a:sym typeface="Helvetica"/>
                </a:defRPr>
              </a:pPr>
            </a:p>
          </p:txBody>
        </p:sp>
        <p:sp>
          <p:nvSpPr>
            <p:cNvPr id="315" name="3"/>
            <p:cNvSpPr txBox="1"/>
            <p:nvPr/>
          </p:nvSpPr>
          <p:spPr>
            <a:xfrm>
              <a:off x="85186" y="19178"/>
              <a:ext cx="99124"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solidFill>
                    <a:srgbClr val="F8F6F2"/>
                  </a:solidFill>
                  <a:latin typeface="+mn-lt"/>
                  <a:ea typeface="+mn-ea"/>
                  <a:cs typeface="+mn-cs"/>
                  <a:sym typeface="Helvetica"/>
                </a:defRPr>
              </a:lvl1pPr>
            </a:lstStyle>
            <a:p>
              <a:pPr/>
              <a:r>
                <a:t>3</a:t>
              </a:r>
            </a:p>
          </p:txBody>
        </p:sp>
      </p:grpSp>
      <p:grpSp>
        <p:nvGrpSpPr>
          <p:cNvPr id="319" name="Oval 21"/>
          <p:cNvGrpSpPr/>
          <p:nvPr/>
        </p:nvGrpSpPr>
        <p:grpSpPr>
          <a:xfrm>
            <a:off x="7039023" y="5708522"/>
            <a:ext cx="269497" cy="269497"/>
            <a:chOff x="0" y="0"/>
            <a:chExt cx="269496" cy="269496"/>
          </a:xfrm>
        </p:grpSpPr>
        <p:sp>
          <p:nvSpPr>
            <p:cNvPr id="317" name="Circle"/>
            <p:cNvSpPr/>
            <p:nvPr/>
          </p:nvSpPr>
          <p:spPr>
            <a:xfrm>
              <a:off x="-1" y="-1"/>
              <a:ext cx="269498" cy="269498"/>
            </a:xfrm>
            <a:prstGeom prst="ellipse">
              <a:avLst/>
            </a:prstGeom>
            <a:solidFill>
              <a:srgbClr val="121310"/>
            </a:solidFill>
            <a:ln w="12700" cap="flat">
              <a:noFill/>
              <a:miter lim="400000"/>
            </a:ln>
            <a:effectLst/>
          </p:spPr>
          <p:txBody>
            <a:bodyPr wrap="square" lIns="45719" tIns="45719" rIns="45719" bIns="45719" numCol="1" anchor="ctr">
              <a:noAutofit/>
            </a:bodyPr>
            <a:lstStyle/>
            <a:p>
              <a:pPr algn="ctr">
                <a:defRPr sz="900">
                  <a:solidFill>
                    <a:srgbClr val="F8F6F2"/>
                  </a:solidFill>
                  <a:latin typeface="+mn-lt"/>
                  <a:ea typeface="+mn-ea"/>
                  <a:cs typeface="+mn-cs"/>
                  <a:sym typeface="Helvetica"/>
                </a:defRPr>
              </a:pPr>
            </a:p>
          </p:txBody>
        </p:sp>
        <p:sp>
          <p:nvSpPr>
            <p:cNvPr id="318" name="4"/>
            <p:cNvSpPr txBox="1"/>
            <p:nvPr/>
          </p:nvSpPr>
          <p:spPr>
            <a:xfrm>
              <a:off x="85186" y="19178"/>
              <a:ext cx="99124"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solidFill>
                    <a:srgbClr val="F8F6F2"/>
                  </a:solidFill>
                  <a:latin typeface="+mn-lt"/>
                  <a:ea typeface="+mn-ea"/>
                  <a:cs typeface="+mn-cs"/>
                  <a:sym typeface="Helvetica"/>
                </a:defRPr>
              </a:lvl1pPr>
            </a:lstStyle>
            <a:p>
              <a:pPr/>
              <a:r>
                <a:t>4</a:t>
              </a:r>
            </a:p>
          </p:txBody>
        </p:sp>
      </p:grpSp>
      <p:pic>
        <p:nvPicPr>
          <p:cNvPr id="320" name="Picture Placeholder 6" descr="Picture Placeholder 6"/>
          <p:cNvPicPr>
            <a:picLocks noChangeAspect="1"/>
          </p:cNvPicPr>
          <p:nvPr>
            <p:ph type="pic" idx="21"/>
          </p:nvPr>
        </p:nvPicPr>
        <p:blipFill>
          <a:blip r:embed="rId2">
            <a:extLst/>
          </a:blip>
          <a:stretch>
            <a:fillRect/>
          </a:stretch>
        </p:blipFill>
        <p:spPr>
          <a:prstGeom prst="rect">
            <a:avLst/>
          </a:prstGeom>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1"/>
        </a:solidFill>
      </p:bgPr>
    </p:bg>
    <p:spTree>
      <p:nvGrpSpPr>
        <p:cNvPr id="1" name=""/>
        <p:cNvGrpSpPr/>
        <p:nvPr/>
      </p:nvGrpSpPr>
      <p:grpSpPr>
        <a:xfrm>
          <a:off x="0" y="0"/>
          <a:ext cx="0" cy="0"/>
          <a:chOff x="0" y="0"/>
          <a:chExt cx="0" cy="0"/>
        </a:xfrm>
      </p:grpSpPr>
      <p:sp>
        <p:nvSpPr>
          <p:cNvPr id="322" name="TextBox 1"/>
          <p:cNvSpPr txBox="1"/>
          <p:nvPr/>
        </p:nvSpPr>
        <p:spPr>
          <a:xfrm>
            <a:off x="232120" y="2698749"/>
            <a:ext cx="5540836" cy="14605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ct val="69643"/>
              </a:lnSpc>
              <a:defRPr sz="9600">
                <a:solidFill>
                  <a:srgbClr val="F8F6F2"/>
                </a:solidFill>
                <a:latin typeface="+mn-lt"/>
                <a:ea typeface="+mn-ea"/>
                <a:cs typeface="+mn-cs"/>
                <a:sym typeface="Helvetica"/>
              </a:defRPr>
            </a:lvl1pPr>
          </a:lstStyle>
          <a:p>
            <a:pPr/>
            <a:r>
              <a:t>objectives</a:t>
            </a:r>
          </a:p>
        </p:txBody>
      </p:sp>
      <p:sp>
        <p:nvSpPr>
          <p:cNvPr id="323" name="TextBox 2"/>
          <p:cNvSpPr txBox="1"/>
          <p:nvPr/>
        </p:nvSpPr>
        <p:spPr>
          <a:xfrm>
            <a:off x="236409" y="5308252"/>
            <a:ext cx="3719405" cy="89970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solidFill>
                  <a:srgbClr val="F8F6F2"/>
                </a:solidFill>
                <a:latin typeface="+mn-lt"/>
                <a:ea typeface="+mn-ea"/>
                <a:cs typeface="+mn-cs"/>
                <a:sym typeface="Helvetica"/>
              </a:defRPr>
            </a:lvl1pPr>
          </a:lstStyle>
          <a:p>
            <a:pPr/>
            <a:r>
              <a:t>All objectives will be measured through a combination of quantitative and qualitative metrics, including website analytics, social media metrics, and customer feedback surveys. We will regularly review and assess the progress towards these objectives and make adjustments to the campaign as needed.</a:t>
            </a:r>
          </a:p>
        </p:txBody>
      </p:sp>
      <p:grpSp>
        <p:nvGrpSpPr>
          <p:cNvPr id="326" name="Rectangle: Rounded Corners 3"/>
          <p:cNvGrpSpPr/>
          <p:nvPr/>
        </p:nvGrpSpPr>
        <p:grpSpPr>
          <a:xfrm>
            <a:off x="254000" y="254000"/>
            <a:ext cx="1735139" cy="393700"/>
            <a:chOff x="0" y="0"/>
            <a:chExt cx="1735138" cy="393700"/>
          </a:xfrm>
        </p:grpSpPr>
        <p:sp>
          <p:nvSpPr>
            <p:cNvPr id="324" name="Rounded Rectangle"/>
            <p:cNvSpPr/>
            <p:nvPr/>
          </p:nvSpPr>
          <p:spPr>
            <a:xfrm>
              <a:off x="0" y="0"/>
              <a:ext cx="1735139" cy="393700"/>
            </a:xfrm>
            <a:prstGeom prst="roundRect">
              <a:avLst>
                <a:gd name="adj" fmla="val 16667"/>
              </a:avLst>
            </a:prstGeom>
            <a:noFill/>
            <a:ln w="12700" cap="flat">
              <a:solidFill>
                <a:srgbClr val="F8F6F2"/>
              </a:solidFill>
              <a:prstDash val="solid"/>
              <a:miter lim="800000"/>
            </a:ln>
            <a:effectLst/>
          </p:spPr>
          <p:txBody>
            <a:bodyPr wrap="square" lIns="45719" tIns="45719" rIns="45719" bIns="45719" numCol="1" anchor="ctr">
              <a:noAutofit/>
            </a:bodyPr>
            <a:lstStyle/>
            <a:p>
              <a:pPr algn="ctr">
                <a:defRPr b="1" sz="900">
                  <a:solidFill>
                    <a:srgbClr val="F8F6F2"/>
                  </a:solidFill>
                  <a:latin typeface="+mn-lt"/>
                  <a:ea typeface="+mn-ea"/>
                  <a:cs typeface="+mn-cs"/>
                  <a:sym typeface="Helvetica"/>
                </a:defRPr>
              </a:pPr>
            </a:p>
          </p:txBody>
        </p:sp>
        <p:sp>
          <p:nvSpPr>
            <p:cNvPr id="325" name="NIRVANA STUDIO"/>
            <p:cNvSpPr txBox="1"/>
            <p:nvPr/>
          </p:nvSpPr>
          <p:spPr>
            <a:xfrm>
              <a:off x="71288" y="81280"/>
              <a:ext cx="1592562"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900">
                  <a:solidFill>
                    <a:srgbClr val="F8F6F2"/>
                  </a:solidFill>
                  <a:latin typeface="+mn-lt"/>
                  <a:ea typeface="+mn-ea"/>
                  <a:cs typeface="+mn-cs"/>
                  <a:sym typeface="Helvetica"/>
                </a:defRPr>
              </a:lvl1pPr>
            </a:lstStyle>
            <a:p>
              <a:pPr/>
              <a:r>
                <a:t>NIRVANA STUDIO</a:t>
              </a:r>
            </a:p>
          </p:txBody>
        </p:sp>
      </p:grpSp>
      <p:sp>
        <p:nvSpPr>
          <p:cNvPr id="327" name="TextBox 6"/>
          <p:cNvSpPr txBox="1"/>
          <p:nvPr/>
        </p:nvSpPr>
        <p:spPr>
          <a:xfrm>
            <a:off x="8717569" y="518559"/>
            <a:ext cx="2702371" cy="323968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119643"/>
              </a:lnSpc>
              <a:defRPr sz="900">
                <a:solidFill>
                  <a:srgbClr val="F8F6F2"/>
                </a:solidFill>
                <a:latin typeface="+mn-lt"/>
                <a:ea typeface="+mn-ea"/>
                <a:cs typeface="+mn-cs"/>
                <a:sym typeface="Helvetica"/>
              </a:defRPr>
            </a:pPr>
            <a:r>
              <a:t>INCREASE BRAND AWARENESS BY 20% WITHIN THE TARGET AUDIENCE OF YOUNG PROFESSIONALS.</a:t>
            </a:r>
          </a:p>
          <a:p>
            <a:pPr>
              <a:lnSpc>
                <a:spcPct val="119643"/>
              </a:lnSpc>
              <a:defRPr sz="900">
                <a:solidFill>
                  <a:srgbClr val="F8F6F2"/>
                </a:solidFill>
                <a:latin typeface="+mn-lt"/>
                <a:ea typeface="+mn-ea"/>
                <a:cs typeface="+mn-cs"/>
                <a:sym typeface="Helvetica"/>
              </a:defRPr>
            </a:pPr>
          </a:p>
          <a:p>
            <a:pPr>
              <a:lnSpc>
                <a:spcPct val="119643"/>
              </a:lnSpc>
              <a:defRPr sz="900">
                <a:solidFill>
                  <a:srgbClr val="F8F6F2"/>
                </a:solidFill>
                <a:latin typeface="+mn-lt"/>
                <a:ea typeface="+mn-ea"/>
                <a:cs typeface="+mn-cs"/>
                <a:sym typeface="Helvetica"/>
              </a:defRPr>
            </a:pPr>
            <a:r>
              <a:t>INCREASE WEBSITE TRAFFIC BY 15% AND IMPROVE CONVERSION RATES BY 10%.</a:t>
            </a:r>
          </a:p>
          <a:p>
            <a:pPr>
              <a:lnSpc>
                <a:spcPct val="119643"/>
              </a:lnSpc>
              <a:defRPr sz="900">
                <a:solidFill>
                  <a:srgbClr val="F8F6F2"/>
                </a:solidFill>
                <a:latin typeface="+mn-lt"/>
                <a:ea typeface="+mn-ea"/>
                <a:cs typeface="+mn-cs"/>
                <a:sym typeface="Helvetica"/>
              </a:defRPr>
            </a:pPr>
          </a:p>
          <a:p>
            <a:pPr>
              <a:lnSpc>
                <a:spcPct val="119643"/>
              </a:lnSpc>
              <a:defRPr sz="900">
                <a:solidFill>
                  <a:srgbClr val="F8F6F2"/>
                </a:solidFill>
                <a:latin typeface="+mn-lt"/>
                <a:ea typeface="+mn-ea"/>
                <a:cs typeface="+mn-cs"/>
                <a:sym typeface="Helvetica"/>
              </a:defRPr>
            </a:pPr>
            <a:r>
              <a:t>GENERATE AT LEAST 100 NEW LEADS THROUGH THE CAMPAIGN.</a:t>
            </a:r>
          </a:p>
          <a:p>
            <a:pPr>
              <a:lnSpc>
                <a:spcPct val="119643"/>
              </a:lnSpc>
              <a:defRPr sz="900">
                <a:solidFill>
                  <a:srgbClr val="F8F6F2"/>
                </a:solidFill>
                <a:latin typeface="+mn-lt"/>
                <a:ea typeface="+mn-ea"/>
                <a:cs typeface="+mn-cs"/>
                <a:sym typeface="Helvetica"/>
              </a:defRPr>
            </a:pPr>
          </a:p>
          <a:p>
            <a:pPr>
              <a:lnSpc>
                <a:spcPct val="119643"/>
              </a:lnSpc>
              <a:defRPr sz="900">
                <a:solidFill>
                  <a:srgbClr val="F8F6F2"/>
                </a:solidFill>
                <a:latin typeface="+mn-lt"/>
                <a:ea typeface="+mn-ea"/>
                <a:cs typeface="+mn-cs"/>
                <a:sym typeface="Helvetica"/>
              </a:defRPr>
            </a:pPr>
            <a:r>
              <a:t>INCREASE SOCIAL MEDIA ENGAGEMENT BY 25%.</a:t>
            </a:r>
          </a:p>
          <a:p>
            <a:pPr>
              <a:lnSpc>
                <a:spcPct val="119643"/>
              </a:lnSpc>
              <a:defRPr sz="900">
                <a:solidFill>
                  <a:srgbClr val="F8F6F2"/>
                </a:solidFill>
                <a:latin typeface="+mn-lt"/>
                <a:ea typeface="+mn-ea"/>
                <a:cs typeface="+mn-cs"/>
                <a:sym typeface="Helvetica"/>
              </a:defRPr>
            </a:pPr>
          </a:p>
          <a:p>
            <a:pPr>
              <a:lnSpc>
                <a:spcPct val="119643"/>
              </a:lnSpc>
              <a:defRPr sz="900">
                <a:solidFill>
                  <a:srgbClr val="F8F6F2"/>
                </a:solidFill>
                <a:latin typeface="+mn-lt"/>
                <a:ea typeface="+mn-ea"/>
                <a:cs typeface="+mn-cs"/>
                <a:sym typeface="Helvetica"/>
              </a:defRPr>
            </a:pPr>
            <a:r>
              <a:t>DRIVE A 10% INCREASE IN SALES OF OUR FLAGSHIP PRODUCT.</a:t>
            </a:r>
          </a:p>
          <a:p>
            <a:pPr>
              <a:lnSpc>
                <a:spcPct val="119643"/>
              </a:lnSpc>
              <a:defRPr sz="900">
                <a:solidFill>
                  <a:srgbClr val="F8F6F2"/>
                </a:solidFill>
                <a:latin typeface="+mn-lt"/>
                <a:ea typeface="+mn-ea"/>
                <a:cs typeface="+mn-cs"/>
                <a:sym typeface="Helvetica"/>
              </a:defRPr>
            </a:pPr>
          </a:p>
          <a:p>
            <a:pPr>
              <a:lnSpc>
                <a:spcPct val="119643"/>
              </a:lnSpc>
              <a:defRPr sz="900">
                <a:solidFill>
                  <a:srgbClr val="F8F6F2"/>
                </a:solidFill>
                <a:latin typeface="+mn-lt"/>
                <a:ea typeface="+mn-ea"/>
                <a:cs typeface="+mn-cs"/>
                <a:sym typeface="Helvetica"/>
              </a:defRPr>
            </a:pPr>
            <a:r>
              <a:t>POSITION OUR BRAND AS A LEADER IN INNOVATION AND SUSTAINABILITY IN THE INDUSTRY.</a:t>
            </a:r>
          </a:p>
        </p:txBody>
      </p:sp>
      <p:grpSp>
        <p:nvGrpSpPr>
          <p:cNvPr id="330" name="Oval 7"/>
          <p:cNvGrpSpPr/>
          <p:nvPr/>
        </p:nvGrpSpPr>
        <p:grpSpPr>
          <a:xfrm>
            <a:off x="7958138" y="674269"/>
            <a:ext cx="269497" cy="269497"/>
            <a:chOff x="0" y="0"/>
            <a:chExt cx="269496" cy="269496"/>
          </a:xfrm>
        </p:grpSpPr>
        <p:sp>
          <p:nvSpPr>
            <p:cNvPr id="328" name="Circle"/>
            <p:cNvSpPr/>
            <p:nvPr/>
          </p:nvSpPr>
          <p:spPr>
            <a:xfrm>
              <a:off x="-1" y="-1"/>
              <a:ext cx="269498" cy="269498"/>
            </a:xfrm>
            <a:prstGeom prst="ellipse">
              <a:avLst/>
            </a:prstGeom>
            <a:solidFill>
              <a:srgbClr val="F8F6F2"/>
            </a:solidFill>
            <a:ln w="12700" cap="flat">
              <a:noFill/>
              <a:miter lim="400000"/>
            </a:ln>
            <a:effectLst/>
          </p:spPr>
          <p:txBody>
            <a:bodyPr wrap="square" lIns="45719" tIns="45719" rIns="45719" bIns="45719" numCol="1" anchor="ctr">
              <a:noAutofit/>
            </a:bodyPr>
            <a:lstStyle/>
            <a:p>
              <a:pPr algn="ctr">
                <a:defRPr sz="900">
                  <a:latin typeface="+mn-lt"/>
                  <a:ea typeface="+mn-ea"/>
                  <a:cs typeface="+mn-cs"/>
                  <a:sym typeface="Helvetica"/>
                </a:defRPr>
              </a:pPr>
            </a:p>
          </p:txBody>
        </p:sp>
        <p:sp>
          <p:nvSpPr>
            <p:cNvPr id="329" name="1"/>
            <p:cNvSpPr txBox="1"/>
            <p:nvPr/>
          </p:nvSpPr>
          <p:spPr>
            <a:xfrm>
              <a:off x="85186" y="19178"/>
              <a:ext cx="99124"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b">
              <a:spAutoFit/>
            </a:bodyPr>
            <a:lstStyle>
              <a:lvl1pPr>
                <a:defRPr sz="900">
                  <a:latin typeface="+mn-lt"/>
                  <a:ea typeface="+mn-ea"/>
                  <a:cs typeface="+mn-cs"/>
                  <a:sym typeface="Helvetica"/>
                </a:defRPr>
              </a:lvl1pPr>
            </a:lstStyle>
            <a:p>
              <a:pPr/>
              <a:r>
                <a:t>1</a:t>
              </a:r>
            </a:p>
          </p:txBody>
        </p:sp>
      </p:grpSp>
      <p:grpSp>
        <p:nvGrpSpPr>
          <p:cNvPr id="333" name="Oval 8"/>
          <p:cNvGrpSpPr/>
          <p:nvPr/>
        </p:nvGrpSpPr>
        <p:grpSpPr>
          <a:xfrm>
            <a:off x="7958138" y="1252363"/>
            <a:ext cx="269497" cy="269497"/>
            <a:chOff x="0" y="0"/>
            <a:chExt cx="269496" cy="269496"/>
          </a:xfrm>
        </p:grpSpPr>
        <p:sp>
          <p:nvSpPr>
            <p:cNvPr id="331" name="Circle"/>
            <p:cNvSpPr/>
            <p:nvPr/>
          </p:nvSpPr>
          <p:spPr>
            <a:xfrm>
              <a:off x="-1" y="-1"/>
              <a:ext cx="269498" cy="269498"/>
            </a:xfrm>
            <a:prstGeom prst="ellipse">
              <a:avLst/>
            </a:prstGeom>
            <a:solidFill>
              <a:srgbClr val="F8F6F2"/>
            </a:solidFill>
            <a:ln w="12700" cap="flat">
              <a:noFill/>
              <a:miter lim="400000"/>
            </a:ln>
            <a:effectLst/>
          </p:spPr>
          <p:txBody>
            <a:bodyPr wrap="square" lIns="45719" tIns="45719" rIns="45719" bIns="45719" numCol="1" anchor="ctr">
              <a:noAutofit/>
            </a:bodyPr>
            <a:lstStyle/>
            <a:p>
              <a:pPr algn="ctr">
                <a:defRPr sz="900">
                  <a:latin typeface="+mn-lt"/>
                  <a:ea typeface="+mn-ea"/>
                  <a:cs typeface="+mn-cs"/>
                  <a:sym typeface="Helvetica"/>
                </a:defRPr>
              </a:pPr>
            </a:p>
          </p:txBody>
        </p:sp>
        <p:sp>
          <p:nvSpPr>
            <p:cNvPr id="332" name="2"/>
            <p:cNvSpPr txBox="1"/>
            <p:nvPr/>
          </p:nvSpPr>
          <p:spPr>
            <a:xfrm>
              <a:off x="85186" y="19178"/>
              <a:ext cx="99124"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latin typeface="+mn-lt"/>
                  <a:ea typeface="+mn-ea"/>
                  <a:cs typeface="+mn-cs"/>
                  <a:sym typeface="Helvetica"/>
                </a:defRPr>
              </a:lvl1pPr>
            </a:lstStyle>
            <a:p>
              <a:pPr/>
              <a:r>
                <a:t>2</a:t>
              </a:r>
            </a:p>
          </p:txBody>
        </p:sp>
      </p:grpSp>
      <p:grpSp>
        <p:nvGrpSpPr>
          <p:cNvPr id="336" name="Oval 9"/>
          <p:cNvGrpSpPr/>
          <p:nvPr/>
        </p:nvGrpSpPr>
        <p:grpSpPr>
          <a:xfrm>
            <a:off x="7958138" y="1763183"/>
            <a:ext cx="269497" cy="269497"/>
            <a:chOff x="0" y="0"/>
            <a:chExt cx="269496" cy="269496"/>
          </a:xfrm>
        </p:grpSpPr>
        <p:sp>
          <p:nvSpPr>
            <p:cNvPr id="334" name="Circle"/>
            <p:cNvSpPr/>
            <p:nvPr/>
          </p:nvSpPr>
          <p:spPr>
            <a:xfrm>
              <a:off x="-1" y="-1"/>
              <a:ext cx="269498" cy="269498"/>
            </a:xfrm>
            <a:prstGeom prst="ellipse">
              <a:avLst/>
            </a:prstGeom>
            <a:solidFill>
              <a:srgbClr val="F8F6F2"/>
            </a:solidFill>
            <a:ln w="12700" cap="flat">
              <a:noFill/>
              <a:miter lim="400000"/>
            </a:ln>
            <a:effectLst/>
          </p:spPr>
          <p:txBody>
            <a:bodyPr wrap="square" lIns="45719" tIns="45719" rIns="45719" bIns="45719" numCol="1" anchor="ctr">
              <a:noAutofit/>
            </a:bodyPr>
            <a:lstStyle/>
            <a:p>
              <a:pPr algn="ctr">
                <a:defRPr sz="900">
                  <a:latin typeface="+mn-lt"/>
                  <a:ea typeface="+mn-ea"/>
                  <a:cs typeface="+mn-cs"/>
                  <a:sym typeface="Helvetica"/>
                </a:defRPr>
              </a:pPr>
            </a:p>
          </p:txBody>
        </p:sp>
        <p:sp>
          <p:nvSpPr>
            <p:cNvPr id="335" name="3"/>
            <p:cNvSpPr txBox="1"/>
            <p:nvPr/>
          </p:nvSpPr>
          <p:spPr>
            <a:xfrm>
              <a:off x="85186" y="19178"/>
              <a:ext cx="99124"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latin typeface="+mn-lt"/>
                  <a:ea typeface="+mn-ea"/>
                  <a:cs typeface="+mn-cs"/>
                  <a:sym typeface="Helvetica"/>
                </a:defRPr>
              </a:lvl1pPr>
            </a:lstStyle>
            <a:p>
              <a:pPr/>
              <a:r>
                <a:t>3</a:t>
              </a:r>
            </a:p>
          </p:txBody>
        </p:sp>
      </p:grpSp>
      <p:grpSp>
        <p:nvGrpSpPr>
          <p:cNvPr id="339" name="Oval 10"/>
          <p:cNvGrpSpPr/>
          <p:nvPr/>
        </p:nvGrpSpPr>
        <p:grpSpPr>
          <a:xfrm>
            <a:off x="7958138" y="2245228"/>
            <a:ext cx="269497" cy="269497"/>
            <a:chOff x="0" y="0"/>
            <a:chExt cx="269496" cy="269496"/>
          </a:xfrm>
        </p:grpSpPr>
        <p:sp>
          <p:nvSpPr>
            <p:cNvPr id="337" name="Circle"/>
            <p:cNvSpPr/>
            <p:nvPr/>
          </p:nvSpPr>
          <p:spPr>
            <a:xfrm>
              <a:off x="-1" y="-1"/>
              <a:ext cx="269498" cy="269498"/>
            </a:xfrm>
            <a:prstGeom prst="ellipse">
              <a:avLst/>
            </a:prstGeom>
            <a:solidFill>
              <a:srgbClr val="F8F6F2"/>
            </a:solidFill>
            <a:ln w="12700" cap="flat">
              <a:noFill/>
              <a:miter lim="400000"/>
            </a:ln>
            <a:effectLst/>
          </p:spPr>
          <p:txBody>
            <a:bodyPr wrap="square" lIns="45719" tIns="45719" rIns="45719" bIns="45719" numCol="1" anchor="ctr">
              <a:noAutofit/>
            </a:bodyPr>
            <a:lstStyle/>
            <a:p>
              <a:pPr algn="ctr">
                <a:defRPr sz="900">
                  <a:latin typeface="+mn-lt"/>
                  <a:ea typeface="+mn-ea"/>
                  <a:cs typeface="+mn-cs"/>
                  <a:sym typeface="Helvetica"/>
                </a:defRPr>
              </a:pPr>
            </a:p>
          </p:txBody>
        </p:sp>
        <p:sp>
          <p:nvSpPr>
            <p:cNvPr id="338" name="4"/>
            <p:cNvSpPr txBox="1"/>
            <p:nvPr/>
          </p:nvSpPr>
          <p:spPr>
            <a:xfrm>
              <a:off x="85186" y="19178"/>
              <a:ext cx="99124"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latin typeface="+mn-lt"/>
                  <a:ea typeface="+mn-ea"/>
                  <a:cs typeface="+mn-cs"/>
                  <a:sym typeface="Helvetica"/>
                </a:defRPr>
              </a:lvl1pPr>
            </a:lstStyle>
            <a:p>
              <a:pPr/>
              <a:r>
                <a:t>4</a:t>
              </a:r>
            </a:p>
          </p:txBody>
        </p:sp>
      </p:grpSp>
      <p:grpSp>
        <p:nvGrpSpPr>
          <p:cNvPr id="342" name="Oval 11"/>
          <p:cNvGrpSpPr/>
          <p:nvPr/>
        </p:nvGrpSpPr>
        <p:grpSpPr>
          <a:xfrm>
            <a:off x="7958138" y="2740921"/>
            <a:ext cx="269497" cy="269497"/>
            <a:chOff x="0" y="0"/>
            <a:chExt cx="269496" cy="269496"/>
          </a:xfrm>
        </p:grpSpPr>
        <p:sp>
          <p:nvSpPr>
            <p:cNvPr id="340" name="Circle"/>
            <p:cNvSpPr/>
            <p:nvPr/>
          </p:nvSpPr>
          <p:spPr>
            <a:xfrm>
              <a:off x="-1" y="-1"/>
              <a:ext cx="269498" cy="269498"/>
            </a:xfrm>
            <a:prstGeom prst="ellipse">
              <a:avLst/>
            </a:prstGeom>
            <a:solidFill>
              <a:srgbClr val="F8F6F2"/>
            </a:solidFill>
            <a:ln w="12700" cap="flat">
              <a:noFill/>
              <a:miter lim="400000"/>
            </a:ln>
            <a:effectLst/>
          </p:spPr>
          <p:txBody>
            <a:bodyPr wrap="square" lIns="45719" tIns="45719" rIns="45719" bIns="45719" numCol="1" anchor="ctr">
              <a:noAutofit/>
            </a:bodyPr>
            <a:lstStyle/>
            <a:p>
              <a:pPr algn="ctr">
                <a:defRPr sz="900">
                  <a:latin typeface="+mn-lt"/>
                  <a:ea typeface="+mn-ea"/>
                  <a:cs typeface="+mn-cs"/>
                  <a:sym typeface="Helvetica"/>
                </a:defRPr>
              </a:pPr>
            </a:p>
          </p:txBody>
        </p:sp>
        <p:sp>
          <p:nvSpPr>
            <p:cNvPr id="341" name="5"/>
            <p:cNvSpPr txBox="1"/>
            <p:nvPr/>
          </p:nvSpPr>
          <p:spPr>
            <a:xfrm>
              <a:off x="85186" y="19178"/>
              <a:ext cx="99124"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latin typeface="+mn-lt"/>
                  <a:ea typeface="+mn-ea"/>
                  <a:cs typeface="+mn-cs"/>
                  <a:sym typeface="Helvetica"/>
                </a:defRPr>
              </a:lvl1pPr>
            </a:lstStyle>
            <a:p>
              <a:pPr/>
              <a:r>
                <a:t>5</a:t>
              </a:r>
            </a:p>
          </p:txBody>
        </p:sp>
      </p:grpSp>
      <p:grpSp>
        <p:nvGrpSpPr>
          <p:cNvPr id="345" name="Oval 12"/>
          <p:cNvGrpSpPr/>
          <p:nvPr/>
        </p:nvGrpSpPr>
        <p:grpSpPr>
          <a:xfrm>
            <a:off x="7958138" y="3286211"/>
            <a:ext cx="269497" cy="269497"/>
            <a:chOff x="0" y="0"/>
            <a:chExt cx="269496" cy="269496"/>
          </a:xfrm>
        </p:grpSpPr>
        <p:sp>
          <p:nvSpPr>
            <p:cNvPr id="343" name="Circle"/>
            <p:cNvSpPr/>
            <p:nvPr/>
          </p:nvSpPr>
          <p:spPr>
            <a:xfrm>
              <a:off x="-1" y="-1"/>
              <a:ext cx="269498" cy="269498"/>
            </a:xfrm>
            <a:prstGeom prst="ellipse">
              <a:avLst/>
            </a:prstGeom>
            <a:solidFill>
              <a:srgbClr val="F8F6F2"/>
            </a:solidFill>
            <a:ln w="12700" cap="flat">
              <a:noFill/>
              <a:miter lim="400000"/>
            </a:ln>
            <a:effectLst/>
          </p:spPr>
          <p:txBody>
            <a:bodyPr wrap="square" lIns="45719" tIns="45719" rIns="45719" bIns="45719" numCol="1" anchor="ctr">
              <a:noAutofit/>
            </a:bodyPr>
            <a:lstStyle/>
            <a:p>
              <a:pPr algn="ctr">
                <a:defRPr sz="900">
                  <a:latin typeface="+mn-lt"/>
                  <a:ea typeface="+mn-ea"/>
                  <a:cs typeface="+mn-cs"/>
                  <a:sym typeface="Helvetica"/>
                </a:defRPr>
              </a:pPr>
            </a:p>
          </p:txBody>
        </p:sp>
        <p:sp>
          <p:nvSpPr>
            <p:cNvPr id="344" name="6"/>
            <p:cNvSpPr txBox="1"/>
            <p:nvPr/>
          </p:nvSpPr>
          <p:spPr>
            <a:xfrm>
              <a:off x="85186" y="19178"/>
              <a:ext cx="99124"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latin typeface="+mn-lt"/>
                  <a:ea typeface="+mn-ea"/>
                  <a:cs typeface="+mn-cs"/>
                  <a:sym typeface="Helvetica"/>
                </a:defRPr>
              </a:lvl1pPr>
            </a:lstStyle>
            <a:p>
              <a:pPr/>
              <a:r>
                <a:t>6</a:t>
              </a:r>
            </a:p>
          </p:txBody>
        </p:sp>
      </p:grpSp>
      <p:sp>
        <p:nvSpPr>
          <p:cNvPr id="346" name="Straight Connector 14"/>
          <p:cNvSpPr/>
          <p:nvPr/>
        </p:nvSpPr>
        <p:spPr>
          <a:xfrm flipH="1">
            <a:off x="6962774" y="0"/>
            <a:ext cx="1" cy="6858000"/>
          </a:xfrm>
          <a:prstGeom prst="line">
            <a:avLst/>
          </a:prstGeom>
          <a:ln w="6350">
            <a:solidFill>
              <a:srgbClr val="F8F6F2"/>
            </a:solidFill>
            <a:miter/>
          </a:ln>
        </p:spPr>
        <p:txBody>
          <a:bodyPr lIns="45719" rIns="45719"/>
          <a:lstStyle/>
          <a:p>
            <a:pPr/>
          </a:p>
        </p:txBody>
      </p:sp>
      <p:pic>
        <p:nvPicPr>
          <p:cNvPr id="347" name="Picture Placeholder 5" descr="Picture Placeholder 5"/>
          <p:cNvPicPr>
            <a:picLocks noChangeAspect="1"/>
          </p:cNvPicPr>
          <p:nvPr>
            <p:ph type="pic" idx="21"/>
          </p:nvPr>
        </p:nvPicPr>
        <p:blipFill>
          <a:blip r:embed="rId2">
            <a:extLst/>
          </a:blip>
          <a:stretch>
            <a:fillRect/>
          </a:stretch>
        </p:blipFill>
        <p:spPr>
          <a:xfrm>
            <a:off x="7276893" y="4327194"/>
            <a:ext cx="4721226" cy="2476501"/>
          </a:xfrm>
          <a:prstGeom prst="rect">
            <a:avLst/>
          </a:prstGeom>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9" name="TextBox 1"/>
          <p:cNvSpPr txBox="1"/>
          <p:nvPr/>
        </p:nvSpPr>
        <p:spPr>
          <a:xfrm>
            <a:off x="261168" y="1418692"/>
            <a:ext cx="4538348" cy="14605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ct val="69643"/>
              </a:lnSpc>
              <a:defRPr sz="9600">
                <a:latin typeface="+mn-lt"/>
                <a:ea typeface="+mn-ea"/>
                <a:cs typeface="+mn-cs"/>
                <a:sym typeface="Helvetica"/>
              </a:defRPr>
            </a:lvl1pPr>
          </a:lstStyle>
          <a:p>
            <a:pPr/>
            <a:r>
              <a:t>scope</a:t>
            </a:r>
          </a:p>
        </p:txBody>
      </p:sp>
      <p:sp>
        <p:nvSpPr>
          <p:cNvPr id="350" name="TextBox 2"/>
          <p:cNvSpPr txBox="1"/>
          <p:nvPr/>
        </p:nvSpPr>
        <p:spPr>
          <a:xfrm>
            <a:off x="216243" y="3485863"/>
            <a:ext cx="4628198" cy="140113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119643"/>
              </a:lnSpc>
              <a:defRPr sz="900">
                <a:latin typeface="+mn-lt"/>
                <a:ea typeface="+mn-ea"/>
                <a:cs typeface="+mn-cs"/>
                <a:sym typeface="Helvetica"/>
              </a:defRPr>
            </a:pPr>
            <a:r>
              <a:t>The project's scope includes the creation of print and digital ads, social media content, email marketing materials, and influencer partnerships. The budget for the campaign is $100,000, and the project timeline is six months, with key milestones and deadlines to be determined.</a:t>
            </a:r>
          </a:p>
          <a:p>
            <a:pPr>
              <a:lnSpc>
                <a:spcPct val="119643"/>
              </a:lnSpc>
              <a:defRPr sz="900">
                <a:latin typeface="+mn-lt"/>
                <a:ea typeface="+mn-ea"/>
                <a:cs typeface="+mn-cs"/>
                <a:sym typeface="Helvetica"/>
              </a:defRPr>
            </a:pPr>
          </a:p>
          <a:p>
            <a:pPr>
              <a:lnSpc>
                <a:spcPct val="119643"/>
              </a:lnSpc>
              <a:defRPr sz="900">
                <a:latin typeface="+mn-lt"/>
                <a:ea typeface="+mn-ea"/>
                <a:cs typeface="+mn-cs"/>
                <a:sym typeface="Helvetica"/>
              </a:defRPr>
            </a:pPr>
            <a:r>
              <a:t>Challenges to consider include a tight budget and a crowded marketplace, but we believe that our unique features and benefits, coupled with a targeted and strategic campaign, will help us stand out and achieve our objectives.</a:t>
            </a:r>
          </a:p>
        </p:txBody>
      </p:sp>
      <p:sp>
        <p:nvSpPr>
          <p:cNvPr id="351" name="Rectangle 3"/>
          <p:cNvSpPr/>
          <p:nvPr/>
        </p:nvSpPr>
        <p:spPr>
          <a:xfrm>
            <a:off x="6962775" y="0"/>
            <a:ext cx="5229225" cy="6858000"/>
          </a:xfrm>
          <a:prstGeom prst="rect">
            <a:avLst/>
          </a:prstGeom>
          <a:solidFill>
            <a:srgbClr val="121310"/>
          </a:solidFill>
          <a:ln w="12700">
            <a:miter lim="400000"/>
          </a:ln>
        </p:spPr>
        <p:txBody>
          <a:bodyPr lIns="45719" rIns="45719" anchor="ctr"/>
          <a:lstStyle/>
          <a:p>
            <a:pPr algn="ctr">
              <a:defRPr>
                <a:solidFill>
                  <a:srgbClr val="F8F6F2"/>
                </a:solidFill>
              </a:defRPr>
            </a:pPr>
          </a:p>
        </p:txBody>
      </p:sp>
      <p:grpSp>
        <p:nvGrpSpPr>
          <p:cNvPr id="354" name="Rectangle: Rounded Corners 5"/>
          <p:cNvGrpSpPr/>
          <p:nvPr/>
        </p:nvGrpSpPr>
        <p:grpSpPr>
          <a:xfrm>
            <a:off x="254000" y="254000"/>
            <a:ext cx="1735139" cy="393700"/>
            <a:chOff x="0" y="0"/>
            <a:chExt cx="1735138" cy="393700"/>
          </a:xfrm>
        </p:grpSpPr>
        <p:sp>
          <p:nvSpPr>
            <p:cNvPr id="352" name="Rounded Rectangle"/>
            <p:cNvSpPr/>
            <p:nvPr/>
          </p:nvSpPr>
          <p:spPr>
            <a:xfrm>
              <a:off x="0" y="0"/>
              <a:ext cx="1735139" cy="393700"/>
            </a:xfrm>
            <a:prstGeom prst="roundRect">
              <a:avLst>
                <a:gd name="adj" fmla="val 16667"/>
              </a:avLst>
            </a:prstGeom>
            <a:noFill/>
            <a:ln w="12700" cap="flat">
              <a:solidFill>
                <a:srgbClr val="121310"/>
              </a:solidFill>
              <a:prstDash val="solid"/>
              <a:miter lim="800000"/>
            </a:ln>
            <a:effectLst/>
          </p:spPr>
          <p:txBody>
            <a:bodyPr wrap="square" lIns="45719" tIns="45719" rIns="45719" bIns="45719" numCol="1" anchor="ctr">
              <a:noAutofit/>
            </a:bodyPr>
            <a:lstStyle/>
            <a:p>
              <a:pPr algn="ctr">
                <a:defRPr b="1" sz="900">
                  <a:latin typeface="+mn-lt"/>
                  <a:ea typeface="+mn-ea"/>
                  <a:cs typeface="+mn-cs"/>
                  <a:sym typeface="Helvetica"/>
                </a:defRPr>
              </a:pPr>
            </a:p>
          </p:txBody>
        </p:sp>
        <p:sp>
          <p:nvSpPr>
            <p:cNvPr id="353" name="NIRVANA STUDIO"/>
            <p:cNvSpPr txBox="1"/>
            <p:nvPr/>
          </p:nvSpPr>
          <p:spPr>
            <a:xfrm>
              <a:off x="71288" y="81280"/>
              <a:ext cx="1592562"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900">
                  <a:latin typeface="+mn-lt"/>
                  <a:ea typeface="+mn-ea"/>
                  <a:cs typeface="+mn-cs"/>
                  <a:sym typeface="Helvetica"/>
                </a:defRPr>
              </a:lvl1pPr>
            </a:lstStyle>
            <a:p>
              <a:pPr/>
              <a:r>
                <a:t>NIRVANA STUDIO</a:t>
              </a:r>
            </a:p>
          </p:txBody>
        </p:sp>
      </p:grpSp>
      <p:sp>
        <p:nvSpPr>
          <p:cNvPr id="355" name="TextBox 6"/>
          <p:cNvSpPr txBox="1"/>
          <p:nvPr/>
        </p:nvSpPr>
        <p:spPr>
          <a:xfrm>
            <a:off x="7368408" y="541200"/>
            <a:ext cx="4472549" cy="137368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a:solidFill>
                  <a:srgbClr val="F8F6F2"/>
                </a:solidFill>
                <a:latin typeface="+mn-lt"/>
                <a:ea typeface="+mn-ea"/>
                <a:cs typeface="+mn-cs"/>
                <a:sym typeface="Helvetica"/>
              </a:defRPr>
            </a:lvl1pPr>
          </a:lstStyle>
          <a:p>
            <a:pPr/>
            <a:r>
              <a:t>“SED UT PERSPICIATIS UNDE OMNIS ISTE NATUS ERROR SIT VOLUPTATEM ACCUSANTIUM DOLOREMQUE LAUDANTIUM, TOTAM REM APERIAM.”</a:t>
            </a:r>
          </a:p>
        </p:txBody>
      </p:sp>
      <p:grpSp>
        <p:nvGrpSpPr>
          <p:cNvPr id="358" name="Rectangle: Rounded Corners 7"/>
          <p:cNvGrpSpPr/>
          <p:nvPr/>
        </p:nvGrpSpPr>
        <p:grpSpPr>
          <a:xfrm>
            <a:off x="242323" y="6350000"/>
            <a:ext cx="1247776" cy="254000"/>
            <a:chOff x="0" y="0"/>
            <a:chExt cx="1247775" cy="254000"/>
          </a:xfrm>
        </p:grpSpPr>
        <p:sp>
          <p:nvSpPr>
            <p:cNvPr id="356" name="Rounded Rectangle"/>
            <p:cNvSpPr/>
            <p:nvPr/>
          </p:nvSpPr>
          <p:spPr>
            <a:xfrm>
              <a:off x="0" y="0"/>
              <a:ext cx="1247775" cy="254000"/>
            </a:xfrm>
            <a:prstGeom prst="roundRect">
              <a:avLst>
                <a:gd name="adj" fmla="val 16667"/>
              </a:avLst>
            </a:prstGeom>
            <a:noFill/>
            <a:ln w="12700" cap="flat">
              <a:solidFill>
                <a:srgbClr val="121310"/>
              </a:solidFill>
              <a:prstDash val="solid"/>
              <a:miter lim="800000"/>
            </a:ln>
            <a:effectLst/>
          </p:spPr>
          <p:txBody>
            <a:bodyPr wrap="square" lIns="45719" tIns="45719" rIns="45719" bIns="45719" numCol="1" anchor="ctr">
              <a:noAutofit/>
            </a:bodyPr>
            <a:lstStyle/>
            <a:p>
              <a:pPr algn="ctr">
                <a:defRPr sz="900">
                  <a:latin typeface="+mn-lt"/>
                  <a:ea typeface="+mn-ea"/>
                  <a:cs typeface="+mn-cs"/>
                  <a:sym typeface="Helvetica"/>
                </a:defRPr>
              </a:pPr>
            </a:p>
          </p:txBody>
        </p:sp>
        <p:sp>
          <p:nvSpPr>
            <p:cNvPr id="357" name="PRINT"/>
            <p:cNvSpPr txBox="1"/>
            <p:nvPr/>
          </p:nvSpPr>
          <p:spPr>
            <a:xfrm>
              <a:off x="64468" y="11430"/>
              <a:ext cx="1118839"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latin typeface="+mn-lt"/>
                  <a:ea typeface="+mn-ea"/>
                  <a:cs typeface="+mn-cs"/>
                  <a:sym typeface="Helvetica"/>
                </a:defRPr>
              </a:lvl1pPr>
            </a:lstStyle>
            <a:p>
              <a:pPr/>
              <a:r>
                <a:t>PRINT</a:t>
              </a:r>
            </a:p>
          </p:txBody>
        </p:sp>
      </p:grpSp>
      <p:grpSp>
        <p:nvGrpSpPr>
          <p:cNvPr id="361" name="Rectangle: Rounded Corners 8"/>
          <p:cNvGrpSpPr/>
          <p:nvPr/>
        </p:nvGrpSpPr>
        <p:grpSpPr>
          <a:xfrm>
            <a:off x="1736725" y="6350000"/>
            <a:ext cx="1247775" cy="254000"/>
            <a:chOff x="0" y="0"/>
            <a:chExt cx="1247775" cy="254000"/>
          </a:xfrm>
        </p:grpSpPr>
        <p:sp>
          <p:nvSpPr>
            <p:cNvPr id="359" name="Rounded Rectangle"/>
            <p:cNvSpPr/>
            <p:nvPr/>
          </p:nvSpPr>
          <p:spPr>
            <a:xfrm>
              <a:off x="0" y="0"/>
              <a:ext cx="1247775" cy="254000"/>
            </a:xfrm>
            <a:prstGeom prst="roundRect">
              <a:avLst>
                <a:gd name="adj" fmla="val 16667"/>
              </a:avLst>
            </a:prstGeom>
            <a:noFill/>
            <a:ln w="12700" cap="flat">
              <a:solidFill>
                <a:srgbClr val="121310"/>
              </a:solidFill>
              <a:prstDash val="solid"/>
              <a:miter lim="800000"/>
            </a:ln>
            <a:effectLst/>
          </p:spPr>
          <p:txBody>
            <a:bodyPr wrap="square" lIns="45719" tIns="45719" rIns="45719" bIns="45719" numCol="1" anchor="ctr">
              <a:noAutofit/>
            </a:bodyPr>
            <a:lstStyle/>
            <a:p>
              <a:pPr algn="ctr">
                <a:defRPr sz="900">
                  <a:latin typeface="+mn-lt"/>
                  <a:ea typeface="+mn-ea"/>
                  <a:cs typeface="+mn-cs"/>
                  <a:sym typeface="Helvetica"/>
                </a:defRPr>
              </a:pPr>
            </a:p>
          </p:txBody>
        </p:sp>
        <p:sp>
          <p:nvSpPr>
            <p:cNvPr id="360" name="SOCIAL MEDIA"/>
            <p:cNvSpPr txBox="1"/>
            <p:nvPr/>
          </p:nvSpPr>
          <p:spPr>
            <a:xfrm>
              <a:off x="64468" y="11430"/>
              <a:ext cx="1118839"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latin typeface="+mn-lt"/>
                  <a:ea typeface="+mn-ea"/>
                  <a:cs typeface="+mn-cs"/>
                  <a:sym typeface="Helvetica"/>
                </a:defRPr>
              </a:lvl1pPr>
            </a:lstStyle>
            <a:p>
              <a:pPr/>
              <a:r>
                <a:t>SOCIAL MEDIA</a:t>
              </a:r>
            </a:p>
          </p:txBody>
        </p:sp>
      </p:grpSp>
      <p:grpSp>
        <p:nvGrpSpPr>
          <p:cNvPr id="364" name="Rectangle: Rounded Corners 9"/>
          <p:cNvGrpSpPr/>
          <p:nvPr/>
        </p:nvGrpSpPr>
        <p:grpSpPr>
          <a:xfrm>
            <a:off x="3228181" y="6350000"/>
            <a:ext cx="1247776" cy="254000"/>
            <a:chOff x="0" y="0"/>
            <a:chExt cx="1247775" cy="254000"/>
          </a:xfrm>
        </p:grpSpPr>
        <p:sp>
          <p:nvSpPr>
            <p:cNvPr id="362" name="Rounded Rectangle"/>
            <p:cNvSpPr/>
            <p:nvPr/>
          </p:nvSpPr>
          <p:spPr>
            <a:xfrm>
              <a:off x="0" y="0"/>
              <a:ext cx="1247775" cy="254000"/>
            </a:xfrm>
            <a:prstGeom prst="roundRect">
              <a:avLst>
                <a:gd name="adj" fmla="val 16667"/>
              </a:avLst>
            </a:prstGeom>
            <a:noFill/>
            <a:ln w="12700" cap="flat">
              <a:solidFill>
                <a:srgbClr val="121310"/>
              </a:solidFill>
              <a:prstDash val="solid"/>
              <a:miter lim="800000"/>
            </a:ln>
            <a:effectLst/>
          </p:spPr>
          <p:txBody>
            <a:bodyPr wrap="square" lIns="45719" tIns="45719" rIns="45719" bIns="45719" numCol="1" anchor="ctr">
              <a:noAutofit/>
            </a:bodyPr>
            <a:lstStyle/>
            <a:p>
              <a:pPr algn="ctr">
                <a:defRPr sz="900">
                  <a:latin typeface="+mn-lt"/>
                  <a:ea typeface="+mn-ea"/>
                  <a:cs typeface="+mn-cs"/>
                  <a:sym typeface="Helvetica"/>
                </a:defRPr>
              </a:pPr>
            </a:p>
          </p:txBody>
        </p:sp>
        <p:sp>
          <p:nvSpPr>
            <p:cNvPr id="363" name="EMAIL"/>
            <p:cNvSpPr txBox="1"/>
            <p:nvPr/>
          </p:nvSpPr>
          <p:spPr>
            <a:xfrm>
              <a:off x="64468" y="11430"/>
              <a:ext cx="1118839"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latin typeface="+mn-lt"/>
                  <a:ea typeface="+mn-ea"/>
                  <a:cs typeface="+mn-cs"/>
                  <a:sym typeface="Helvetica"/>
                </a:defRPr>
              </a:lvl1pPr>
            </a:lstStyle>
            <a:p>
              <a:pPr/>
              <a:r>
                <a:t>EMAIL</a:t>
              </a:r>
            </a:p>
          </p:txBody>
        </p:sp>
      </p:grpSp>
      <p:grpSp>
        <p:nvGrpSpPr>
          <p:cNvPr id="367" name="Rectangle: Rounded Corners 10"/>
          <p:cNvGrpSpPr/>
          <p:nvPr/>
        </p:nvGrpSpPr>
        <p:grpSpPr>
          <a:xfrm>
            <a:off x="4721225" y="6350000"/>
            <a:ext cx="1247775" cy="254000"/>
            <a:chOff x="0" y="0"/>
            <a:chExt cx="1247775" cy="254000"/>
          </a:xfrm>
        </p:grpSpPr>
        <p:sp>
          <p:nvSpPr>
            <p:cNvPr id="365" name="Rounded Rectangle"/>
            <p:cNvSpPr/>
            <p:nvPr/>
          </p:nvSpPr>
          <p:spPr>
            <a:xfrm>
              <a:off x="0" y="0"/>
              <a:ext cx="1247775" cy="254000"/>
            </a:xfrm>
            <a:prstGeom prst="roundRect">
              <a:avLst>
                <a:gd name="adj" fmla="val 16667"/>
              </a:avLst>
            </a:prstGeom>
            <a:noFill/>
            <a:ln w="12700" cap="flat">
              <a:solidFill>
                <a:srgbClr val="121310"/>
              </a:solidFill>
              <a:prstDash val="solid"/>
              <a:miter lim="800000"/>
            </a:ln>
            <a:effectLst/>
          </p:spPr>
          <p:txBody>
            <a:bodyPr wrap="square" lIns="45719" tIns="45719" rIns="45719" bIns="45719" numCol="1" anchor="ctr">
              <a:noAutofit/>
            </a:bodyPr>
            <a:lstStyle/>
            <a:p>
              <a:pPr algn="ctr">
                <a:defRPr sz="900">
                  <a:latin typeface="+mn-lt"/>
                  <a:ea typeface="+mn-ea"/>
                  <a:cs typeface="+mn-cs"/>
                  <a:sym typeface="Helvetica"/>
                </a:defRPr>
              </a:pPr>
            </a:p>
          </p:txBody>
        </p:sp>
        <p:sp>
          <p:nvSpPr>
            <p:cNvPr id="366" name="INFLUENCER"/>
            <p:cNvSpPr txBox="1"/>
            <p:nvPr/>
          </p:nvSpPr>
          <p:spPr>
            <a:xfrm>
              <a:off x="64468" y="11430"/>
              <a:ext cx="1118839"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latin typeface="+mn-lt"/>
                  <a:ea typeface="+mn-ea"/>
                  <a:cs typeface="+mn-cs"/>
                  <a:sym typeface="Helvetica"/>
                </a:defRPr>
              </a:lvl1pPr>
            </a:lstStyle>
            <a:p>
              <a:pPr/>
              <a:r>
                <a:t>INFLUENCER</a:t>
              </a:r>
            </a:p>
          </p:txBody>
        </p:sp>
      </p:grpSp>
      <p:sp>
        <p:nvSpPr>
          <p:cNvPr id="368" name="TextBox 11"/>
          <p:cNvSpPr txBox="1"/>
          <p:nvPr/>
        </p:nvSpPr>
        <p:spPr>
          <a:xfrm>
            <a:off x="216243" y="5869351"/>
            <a:ext cx="1727176"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sz="900">
                <a:latin typeface="+mn-lt"/>
                <a:ea typeface="+mn-ea"/>
                <a:cs typeface="+mn-cs"/>
                <a:sym typeface="Helvetica"/>
              </a:defRPr>
            </a:lvl1pPr>
          </a:lstStyle>
          <a:p>
            <a:pPr/>
            <a:r>
              <a:t>PROJECT SCOPE</a:t>
            </a:r>
          </a:p>
        </p:txBody>
      </p:sp>
      <p:sp>
        <p:nvSpPr>
          <p:cNvPr id="369" name="TextBox 12"/>
          <p:cNvSpPr txBox="1"/>
          <p:nvPr/>
        </p:nvSpPr>
        <p:spPr>
          <a:xfrm>
            <a:off x="3198164" y="197623"/>
            <a:ext cx="988392"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sz="900">
                <a:latin typeface="+mn-lt"/>
                <a:ea typeface="+mn-ea"/>
                <a:cs typeface="+mn-cs"/>
                <a:sym typeface="Helvetica"/>
              </a:defRPr>
            </a:lvl1pPr>
          </a:lstStyle>
          <a:p>
            <a:pPr/>
            <a:r>
              <a:t>BUDGET</a:t>
            </a:r>
          </a:p>
        </p:txBody>
      </p:sp>
      <p:sp>
        <p:nvSpPr>
          <p:cNvPr id="370" name="Straight Connector 14"/>
          <p:cNvSpPr/>
          <p:nvPr/>
        </p:nvSpPr>
        <p:spPr>
          <a:xfrm>
            <a:off x="3238500" y="450850"/>
            <a:ext cx="2984500" cy="0"/>
          </a:xfrm>
          <a:prstGeom prst="line">
            <a:avLst/>
          </a:prstGeom>
          <a:ln w="6350">
            <a:solidFill>
              <a:schemeClr val="accent1"/>
            </a:solidFill>
            <a:miter/>
          </a:ln>
        </p:spPr>
        <p:txBody>
          <a:bodyPr lIns="45719" rIns="45719"/>
          <a:lstStyle/>
          <a:p>
            <a:pPr/>
          </a:p>
        </p:txBody>
      </p:sp>
      <p:sp>
        <p:nvSpPr>
          <p:cNvPr id="371" name="TextBox 15"/>
          <p:cNvSpPr txBox="1"/>
          <p:nvPr/>
        </p:nvSpPr>
        <p:spPr>
          <a:xfrm>
            <a:off x="5188889" y="197623"/>
            <a:ext cx="988392"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r">
              <a:lnSpc>
                <a:spcPct val="119643"/>
              </a:lnSpc>
              <a:defRPr sz="900">
                <a:latin typeface="+mn-lt"/>
                <a:ea typeface="+mn-ea"/>
                <a:cs typeface="+mn-cs"/>
                <a:sym typeface="Helvetica"/>
              </a:defRPr>
            </a:lvl1pPr>
          </a:lstStyle>
          <a:p>
            <a:pPr/>
            <a:r>
              <a:t>N$100,000</a:t>
            </a:r>
          </a:p>
        </p:txBody>
      </p:sp>
      <p:sp>
        <p:nvSpPr>
          <p:cNvPr id="372" name="TextBox 16"/>
          <p:cNvSpPr txBox="1"/>
          <p:nvPr/>
        </p:nvSpPr>
        <p:spPr>
          <a:xfrm>
            <a:off x="3198164" y="580881"/>
            <a:ext cx="988392"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sz="900">
                <a:latin typeface="+mn-lt"/>
                <a:ea typeface="+mn-ea"/>
                <a:cs typeface="+mn-cs"/>
                <a:sym typeface="Helvetica"/>
              </a:defRPr>
            </a:lvl1pPr>
          </a:lstStyle>
          <a:p>
            <a:pPr/>
            <a:r>
              <a:t>TIMELINE</a:t>
            </a:r>
          </a:p>
        </p:txBody>
      </p:sp>
      <p:sp>
        <p:nvSpPr>
          <p:cNvPr id="373" name="Straight Connector 17"/>
          <p:cNvSpPr/>
          <p:nvPr/>
        </p:nvSpPr>
        <p:spPr>
          <a:xfrm>
            <a:off x="3238500" y="834108"/>
            <a:ext cx="2984500" cy="1"/>
          </a:xfrm>
          <a:prstGeom prst="line">
            <a:avLst/>
          </a:prstGeom>
          <a:ln w="6350">
            <a:solidFill>
              <a:schemeClr val="accent1"/>
            </a:solidFill>
            <a:miter/>
          </a:ln>
        </p:spPr>
        <p:txBody>
          <a:bodyPr lIns="45719" rIns="45719"/>
          <a:lstStyle/>
          <a:p>
            <a:pPr/>
          </a:p>
        </p:txBody>
      </p:sp>
      <p:sp>
        <p:nvSpPr>
          <p:cNvPr id="374" name="TextBox 18"/>
          <p:cNvSpPr txBox="1"/>
          <p:nvPr/>
        </p:nvSpPr>
        <p:spPr>
          <a:xfrm>
            <a:off x="5188889" y="580881"/>
            <a:ext cx="988392"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r">
              <a:lnSpc>
                <a:spcPct val="119643"/>
              </a:lnSpc>
              <a:defRPr sz="900">
                <a:latin typeface="+mn-lt"/>
                <a:ea typeface="+mn-ea"/>
                <a:cs typeface="+mn-cs"/>
                <a:sym typeface="Helvetica"/>
              </a:defRPr>
            </a:lvl1pPr>
          </a:lstStyle>
          <a:p>
            <a:pPr/>
            <a:r>
              <a:t>SIX MONTHS</a:t>
            </a:r>
          </a:p>
        </p:txBody>
      </p:sp>
      <p:pic>
        <p:nvPicPr>
          <p:cNvPr id="375" name="Picture Placeholder 13" descr="Picture Placeholder 13"/>
          <p:cNvPicPr>
            <a:picLocks noChangeAspect="1"/>
          </p:cNvPicPr>
          <p:nvPr>
            <p:ph type="pic" idx="21"/>
          </p:nvPr>
        </p:nvPicPr>
        <p:blipFill>
          <a:blip r:embed="rId2">
            <a:extLst/>
          </a:blip>
          <a:stretch>
            <a:fillRect/>
          </a:stretch>
        </p:blipFill>
        <p:spPr>
          <a:prstGeom prst="rect">
            <a:avLst/>
          </a:prstGeom>
        </p:spPr>
      </p:pic>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7" name="Rectangle 16"/>
          <p:cNvSpPr/>
          <p:nvPr/>
        </p:nvSpPr>
        <p:spPr>
          <a:xfrm>
            <a:off x="7958139" y="0"/>
            <a:ext cx="4233863" cy="2476500"/>
          </a:xfrm>
          <a:prstGeom prst="rect">
            <a:avLst/>
          </a:prstGeom>
          <a:solidFill>
            <a:srgbClr val="E7E0D2"/>
          </a:solidFill>
          <a:ln w="12700">
            <a:miter lim="400000"/>
          </a:ln>
        </p:spPr>
        <p:txBody>
          <a:bodyPr lIns="45719" rIns="45719" anchor="ctr"/>
          <a:lstStyle/>
          <a:p>
            <a:pPr>
              <a:defRPr>
                <a:solidFill>
                  <a:srgbClr val="F8F6F2"/>
                </a:solidFill>
              </a:defRPr>
            </a:pPr>
          </a:p>
        </p:txBody>
      </p:sp>
      <p:sp>
        <p:nvSpPr>
          <p:cNvPr id="378" name="TextBox 1"/>
          <p:cNvSpPr txBox="1"/>
          <p:nvPr/>
        </p:nvSpPr>
        <p:spPr>
          <a:xfrm>
            <a:off x="134273" y="831849"/>
            <a:ext cx="6557383" cy="14605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ct val="69643"/>
              </a:lnSpc>
              <a:defRPr sz="9600">
                <a:latin typeface="+mn-lt"/>
                <a:ea typeface="+mn-ea"/>
                <a:cs typeface="+mn-cs"/>
                <a:sym typeface="Helvetica"/>
              </a:defRPr>
            </a:lvl1pPr>
          </a:lstStyle>
          <a:p>
            <a:pPr/>
            <a:r>
              <a:t>references</a:t>
            </a:r>
          </a:p>
        </p:txBody>
      </p:sp>
      <p:sp>
        <p:nvSpPr>
          <p:cNvPr id="379" name="TextBox 2"/>
          <p:cNvSpPr txBox="1"/>
          <p:nvPr/>
        </p:nvSpPr>
        <p:spPr>
          <a:xfrm>
            <a:off x="8221572" y="1081735"/>
            <a:ext cx="3706995" cy="89970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latin typeface="+mn-lt"/>
                <a:ea typeface="+mn-ea"/>
                <a:cs typeface="+mn-cs"/>
                <a:sym typeface="Helvetica"/>
              </a:defRPr>
            </a:lvl1pPr>
          </a:lstStyle>
          <a:p>
            <a:pPr/>
            <a:r>
              <a:t>To provide inspiration and guidance for this project, we have compiled a list of references that showcase similar marketing campaigns and their results. These examples demonstrate the use of traditional and digital marketing tactics, and have been successful in increasing brand awareness and driving sales.</a:t>
            </a:r>
          </a:p>
        </p:txBody>
      </p:sp>
      <p:grpSp>
        <p:nvGrpSpPr>
          <p:cNvPr id="382" name="Rectangle: Rounded Corners 5"/>
          <p:cNvGrpSpPr/>
          <p:nvPr/>
        </p:nvGrpSpPr>
        <p:grpSpPr>
          <a:xfrm>
            <a:off x="254000" y="254000"/>
            <a:ext cx="1735139" cy="393700"/>
            <a:chOff x="0" y="0"/>
            <a:chExt cx="1735138" cy="393700"/>
          </a:xfrm>
        </p:grpSpPr>
        <p:sp>
          <p:nvSpPr>
            <p:cNvPr id="380" name="Rounded Rectangle"/>
            <p:cNvSpPr/>
            <p:nvPr/>
          </p:nvSpPr>
          <p:spPr>
            <a:xfrm>
              <a:off x="0" y="0"/>
              <a:ext cx="1735139" cy="393700"/>
            </a:xfrm>
            <a:prstGeom prst="roundRect">
              <a:avLst>
                <a:gd name="adj" fmla="val 16667"/>
              </a:avLst>
            </a:prstGeom>
            <a:noFill/>
            <a:ln w="12700" cap="flat">
              <a:solidFill>
                <a:srgbClr val="121310"/>
              </a:solidFill>
              <a:prstDash val="solid"/>
              <a:miter lim="800000"/>
            </a:ln>
            <a:effectLst/>
          </p:spPr>
          <p:txBody>
            <a:bodyPr wrap="square" lIns="45719" tIns="45719" rIns="45719" bIns="45719" numCol="1" anchor="ctr">
              <a:noAutofit/>
            </a:bodyPr>
            <a:lstStyle/>
            <a:p>
              <a:pPr algn="ctr">
                <a:defRPr b="1" sz="900">
                  <a:latin typeface="+mn-lt"/>
                  <a:ea typeface="+mn-ea"/>
                  <a:cs typeface="+mn-cs"/>
                  <a:sym typeface="Helvetica"/>
                </a:defRPr>
              </a:pPr>
            </a:p>
          </p:txBody>
        </p:sp>
        <p:sp>
          <p:nvSpPr>
            <p:cNvPr id="381" name="NIRVANA STUDIO"/>
            <p:cNvSpPr txBox="1"/>
            <p:nvPr/>
          </p:nvSpPr>
          <p:spPr>
            <a:xfrm>
              <a:off x="71288" y="81280"/>
              <a:ext cx="1592562"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900">
                  <a:latin typeface="+mn-lt"/>
                  <a:ea typeface="+mn-ea"/>
                  <a:cs typeface="+mn-cs"/>
                  <a:sym typeface="Helvetica"/>
                </a:defRPr>
              </a:lvl1pPr>
            </a:lstStyle>
            <a:p>
              <a:pPr/>
              <a:r>
                <a:t>NIRVANA STUDIO</a:t>
              </a:r>
            </a:p>
          </p:txBody>
        </p:sp>
      </p:grpSp>
      <p:sp>
        <p:nvSpPr>
          <p:cNvPr id="383" name="Rectangle 6"/>
          <p:cNvSpPr/>
          <p:nvPr/>
        </p:nvSpPr>
        <p:spPr>
          <a:xfrm>
            <a:off x="7958139" y="2476500"/>
            <a:ext cx="4233863" cy="4381500"/>
          </a:xfrm>
          <a:prstGeom prst="rect">
            <a:avLst/>
          </a:prstGeom>
          <a:solidFill>
            <a:srgbClr val="121310"/>
          </a:solidFill>
          <a:ln w="12700">
            <a:miter lim="400000"/>
          </a:ln>
        </p:spPr>
        <p:txBody>
          <a:bodyPr lIns="45719" rIns="45719" anchor="ctr"/>
          <a:lstStyle/>
          <a:p>
            <a:pPr algn="ctr">
              <a:defRPr>
                <a:solidFill>
                  <a:srgbClr val="F8F6F2"/>
                </a:solidFill>
              </a:defRPr>
            </a:pPr>
          </a:p>
        </p:txBody>
      </p:sp>
      <p:grpSp>
        <p:nvGrpSpPr>
          <p:cNvPr id="386" name="Oval 7"/>
          <p:cNvGrpSpPr/>
          <p:nvPr/>
        </p:nvGrpSpPr>
        <p:grpSpPr>
          <a:xfrm>
            <a:off x="8231285" y="3026816"/>
            <a:ext cx="269497" cy="269497"/>
            <a:chOff x="0" y="0"/>
            <a:chExt cx="269496" cy="269496"/>
          </a:xfrm>
        </p:grpSpPr>
        <p:sp>
          <p:nvSpPr>
            <p:cNvPr id="384" name="Circle"/>
            <p:cNvSpPr/>
            <p:nvPr/>
          </p:nvSpPr>
          <p:spPr>
            <a:xfrm>
              <a:off x="-1" y="-1"/>
              <a:ext cx="269498" cy="269498"/>
            </a:xfrm>
            <a:prstGeom prst="ellipse">
              <a:avLst/>
            </a:prstGeom>
            <a:solidFill>
              <a:srgbClr val="F8F6F2"/>
            </a:solidFill>
            <a:ln w="12700" cap="flat">
              <a:noFill/>
              <a:miter lim="400000"/>
            </a:ln>
            <a:effectLst/>
          </p:spPr>
          <p:txBody>
            <a:bodyPr wrap="square" lIns="45719" tIns="45719" rIns="45719" bIns="45719" numCol="1" anchor="ctr">
              <a:noAutofit/>
            </a:bodyPr>
            <a:lstStyle/>
            <a:p>
              <a:pPr algn="ctr">
                <a:defRPr sz="900">
                  <a:latin typeface="+mn-lt"/>
                  <a:ea typeface="+mn-ea"/>
                  <a:cs typeface="+mn-cs"/>
                  <a:sym typeface="Helvetica"/>
                </a:defRPr>
              </a:pPr>
            </a:p>
          </p:txBody>
        </p:sp>
        <p:sp>
          <p:nvSpPr>
            <p:cNvPr id="385" name="1"/>
            <p:cNvSpPr txBox="1"/>
            <p:nvPr/>
          </p:nvSpPr>
          <p:spPr>
            <a:xfrm>
              <a:off x="85186" y="19178"/>
              <a:ext cx="99124"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latin typeface="+mn-lt"/>
                  <a:ea typeface="+mn-ea"/>
                  <a:cs typeface="+mn-cs"/>
                  <a:sym typeface="Helvetica"/>
                </a:defRPr>
              </a:lvl1pPr>
            </a:lstStyle>
            <a:p>
              <a:pPr/>
              <a:r>
                <a:t>1</a:t>
              </a:r>
            </a:p>
          </p:txBody>
        </p:sp>
      </p:grpSp>
      <p:sp>
        <p:nvSpPr>
          <p:cNvPr id="387" name="TextBox 8"/>
          <p:cNvSpPr txBox="1"/>
          <p:nvPr/>
        </p:nvSpPr>
        <p:spPr>
          <a:xfrm>
            <a:off x="8674295" y="2946456"/>
            <a:ext cx="1355055" cy="3708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a:solidFill>
                  <a:srgbClr val="F8F6F2"/>
                </a:solidFill>
                <a:latin typeface="+mn-lt"/>
                <a:ea typeface="+mn-ea"/>
                <a:cs typeface="+mn-cs"/>
                <a:sym typeface="Helvetica"/>
              </a:defRPr>
            </a:lvl1pPr>
          </a:lstStyle>
          <a:p>
            <a:pPr/>
            <a:r>
              <a:t>BRAND A</a:t>
            </a:r>
          </a:p>
        </p:txBody>
      </p:sp>
      <p:sp>
        <p:nvSpPr>
          <p:cNvPr id="388" name="TextBox 9"/>
          <p:cNvSpPr txBox="1"/>
          <p:nvPr/>
        </p:nvSpPr>
        <p:spPr>
          <a:xfrm>
            <a:off x="8185285" y="3477693"/>
            <a:ext cx="3706995" cy="39828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solidFill>
                  <a:srgbClr val="F8F6F2"/>
                </a:solidFill>
                <a:latin typeface="+mn-lt"/>
                <a:ea typeface="+mn-ea"/>
                <a:cs typeface="+mn-cs"/>
                <a:sym typeface="Helvetica"/>
              </a:defRPr>
            </a:lvl1pPr>
          </a:lstStyle>
          <a:p>
            <a:pPr/>
            <a:r>
              <a:t>"Brand A" - A social media campaign that increased brand awareness by 25% and drove a 20% increase in sales among the target audience.</a:t>
            </a:r>
          </a:p>
        </p:txBody>
      </p:sp>
      <p:grpSp>
        <p:nvGrpSpPr>
          <p:cNvPr id="391" name="Oval 10"/>
          <p:cNvGrpSpPr/>
          <p:nvPr/>
        </p:nvGrpSpPr>
        <p:grpSpPr>
          <a:xfrm>
            <a:off x="8231285" y="4365912"/>
            <a:ext cx="269497" cy="269497"/>
            <a:chOff x="0" y="0"/>
            <a:chExt cx="269496" cy="269496"/>
          </a:xfrm>
        </p:grpSpPr>
        <p:sp>
          <p:nvSpPr>
            <p:cNvPr id="389" name="Circle"/>
            <p:cNvSpPr/>
            <p:nvPr/>
          </p:nvSpPr>
          <p:spPr>
            <a:xfrm>
              <a:off x="-1" y="-1"/>
              <a:ext cx="269498" cy="269498"/>
            </a:xfrm>
            <a:prstGeom prst="ellipse">
              <a:avLst/>
            </a:prstGeom>
            <a:solidFill>
              <a:srgbClr val="F8F6F2"/>
            </a:solidFill>
            <a:ln w="12700" cap="flat">
              <a:noFill/>
              <a:miter lim="400000"/>
            </a:ln>
            <a:effectLst/>
          </p:spPr>
          <p:txBody>
            <a:bodyPr wrap="square" lIns="45719" tIns="45719" rIns="45719" bIns="45719" numCol="1" anchor="ctr">
              <a:noAutofit/>
            </a:bodyPr>
            <a:lstStyle/>
            <a:p>
              <a:pPr algn="ctr">
                <a:defRPr sz="900">
                  <a:latin typeface="+mn-lt"/>
                  <a:ea typeface="+mn-ea"/>
                  <a:cs typeface="+mn-cs"/>
                  <a:sym typeface="Helvetica"/>
                </a:defRPr>
              </a:pPr>
            </a:p>
          </p:txBody>
        </p:sp>
        <p:sp>
          <p:nvSpPr>
            <p:cNvPr id="390" name="2"/>
            <p:cNvSpPr txBox="1"/>
            <p:nvPr/>
          </p:nvSpPr>
          <p:spPr>
            <a:xfrm>
              <a:off x="85186" y="19178"/>
              <a:ext cx="99124"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latin typeface="+mn-lt"/>
                  <a:ea typeface="+mn-ea"/>
                  <a:cs typeface="+mn-cs"/>
                  <a:sym typeface="Helvetica"/>
                </a:defRPr>
              </a:lvl1pPr>
            </a:lstStyle>
            <a:p>
              <a:pPr/>
              <a:r>
                <a:t>2</a:t>
              </a:r>
            </a:p>
          </p:txBody>
        </p:sp>
      </p:grpSp>
      <p:sp>
        <p:nvSpPr>
          <p:cNvPr id="392" name="TextBox 11"/>
          <p:cNvSpPr txBox="1"/>
          <p:nvPr/>
        </p:nvSpPr>
        <p:spPr>
          <a:xfrm>
            <a:off x="8674295" y="4285550"/>
            <a:ext cx="1355055" cy="3708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a:solidFill>
                  <a:srgbClr val="F8F6F2"/>
                </a:solidFill>
                <a:latin typeface="+mn-lt"/>
                <a:ea typeface="+mn-ea"/>
                <a:cs typeface="+mn-cs"/>
                <a:sym typeface="Helvetica"/>
              </a:defRPr>
            </a:lvl1pPr>
          </a:lstStyle>
          <a:p>
            <a:pPr/>
            <a:r>
              <a:t>BRAND B</a:t>
            </a:r>
          </a:p>
        </p:txBody>
      </p:sp>
      <p:sp>
        <p:nvSpPr>
          <p:cNvPr id="393" name="TextBox 12"/>
          <p:cNvSpPr txBox="1"/>
          <p:nvPr/>
        </p:nvSpPr>
        <p:spPr>
          <a:xfrm>
            <a:off x="8185285" y="4816788"/>
            <a:ext cx="3706995" cy="39828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solidFill>
                  <a:srgbClr val="F8F6F2"/>
                </a:solidFill>
                <a:latin typeface="+mn-lt"/>
                <a:ea typeface="+mn-ea"/>
                <a:cs typeface="+mn-cs"/>
                <a:sym typeface="Helvetica"/>
              </a:defRPr>
            </a:lvl1pPr>
          </a:lstStyle>
          <a:p>
            <a:pPr/>
            <a:r>
              <a:t>"Brand B" - A print ad campaign that increased website traffic by 15% and generated a 10% increase in sales.</a:t>
            </a:r>
          </a:p>
        </p:txBody>
      </p:sp>
      <p:grpSp>
        <p:nvGrpSpPr>
          <p:cNvPr id="396" name="Oval 13"/>
          <p:cNvGrpSpPr/>
          <p:nvPr/>
        </p:nvGrpSpPr>
        <p:grpSpPr>
          <a:xfrm>
            <a:off x="8231285" y="5603883"/>
            <a:ext cx="269497" cy="269497"/>
            <a:chOff x="0" y="0"/>
            <a:chExt cx="269496" cy="269496"/>
          </a:xfrm>
        </p:grpSpPr>
        <p:sp>
          <p:nvSpPr>
            <p:cNvPr id="394" name="Circle"/>
            <p:cNvSpPr/>
            <p:nvPr/>
          </p:nvSpPr>
          <p:spPr>
            <a:xfrm>
              <a:off x="-1" y="-1"/>
              <a:ext cx="269498" cy="269498"/>
            </a:xfrm>
            <a:prstGeom prst="ellipse">
              <a:avLst/>
            </a:prstGeom>
            <a:solidFill>
              <a:srgbClr val="F8F6F2"/>
            </a:solidFill>
            <a:ln w="12700" cap="flat">
              <a:noFill/>
              <a:miter lim="400000"/>
            </a:ln>
            <a:effectLst/>
          </p:spPr>
          <p:txBody>
            <a:bodyPr wrap="square" lIns="45719" tIns="45719" rIns="45719" bIns="45719" numCol="1" anchor="ctr">
              <a:noAutofit/>
            </a:bodyPr>
            <a:lstStyle/>
            <a:p>
              <a:pPr algn="ctr">
                <a:defRPr sz="900">
                  <a:latin typeface="+mn-lt"/>
                  <a:ea typeface="+mn-ea"/>
                  <a:cs typeface="+mn-cs"/>
                  <a:sym typeface="Helvetica"/>
                </a:defRPr>
              </a:pPr>
            </a:p>
          </p:txBody>
        </p:sp>
        <p:sp>
          <p:nvSpPr>
            <p:cNvPr id="395" name="3"/>
            <p:cNvSpPr txBox="1"/>
            <p:nvPr/>
          </p:nvSpPr>
          <p:spPr>
            <a:xfrm>
              <a:off x="85186" y="19178"/>
              <a:ext cx="99124"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latin typeface="+mn-lt"/>
                  <a:ea typeface="+mn-ea"/>
                  <a:cs typeface="+mn-cs"/>
                  <a:sym typeface="Helvetica"/>
                </a:defRPr>
              </a:lvl1pPr>
            </a:lstStyle>
            <a:p>
              <a:pPr/>
              <a:r>
                <a:t>3</a:t>
              </a:r>
            </a:p>
          </p:txBody>
        </p:sp>
      </p:grpSp>
      <p:sp>
        <p:nvSpPr>
          <p:cNvPr id="397" name="TextBox 14"/>
          <p:cNvSpPr txBox="1"/>
          <p:nvPr/>
        </p:nvSpPr>
        <p:spPr>
          <a:xfrm>
            <a:off x="8674295" y="5523522"/>
            <a:ext cx="1355055" cy="3708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a:solidFill>
                  <a:srgbClr val="F8F6F2"/>
                </a:solidFill>
                <a:latin typeface="+mn-lt"/>
                <a:ea typeface="+mn-ea"/>
                <a:cs typeface="+mn-cs"/>
                <a:sym typeface="Helvetica"/>
              </a:defRPr>
            </a:lvl1pPr>
          </a:lstStyle>
          <a:p>
            <a:pPr/>
            <a:r>
              <a:t>BRAND C</a:t>
            </a:r>
          </a:p>
        </p:txBody>
      </p:sp>
      <p:sp>
        <p:nvSpPr>
          <p:cNvPr id="398" name="TextBox 15"/>
          <p:cNvSpPr txBox="1"/>
          <p:nvPr/>
        </p:nvSpPr>
        <p:spPr>
          <a:xfrm>
            <a:off x="8185285" y="6054759"/>
            <a:ext cx="3706995" cy="56542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solidFill>
                  <a:srgbClr val="F8F6F2"/>
                </a:solidFill>
                <a:latin typeface="+mn-lt"/>
                <a:ea typeface="+mn-ea"/>
                <a:cs typeface="+mn-cs"/>
                <a:sym typeface="Helvetica"/>
              </a:defRPr>
            </a:lvl1pPr>
          </a:lstStyle>
          <a:p>
            <a:pPr/>
            <a:r>
              <a:t>"Brand C" - An influencer marketing campaign that generated a 30% increase in engagement on social media and drove a 15% increase in sales.</a:t>
            </a:r>
          </a:p>
        </p:txBody>
      </p:sp>
      <p:pic>
        <p:nvPicPr>
          <p:cNvPr id="399" name="Picture Placeholder 4" descr="Picture Placeholder 4"/>
          <p:cNvPicPr>
            <a:picLocks noChangeAspect="1"/>
          </p:cNvPicPr>
          <p:nvPr>
            <p:ph type="pic" idx="21"/>
          </p:nvPr>
        </p:nvPicPr>
        <p:blipFill>
          <a:blip r:embed="rId2">
            <a:extLst/>
          </a:blip>
          <a:stretch>
            <a:fillRect/>
          </a:stretch>
        </p:blipFill>
        <p:spPr>
          <a:prstGeom prst="rect">
            <a:avLst/>
          </a:prstGeom>
        </p:spPr>
      </p:pic>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121310"/>
        </a:solidFill>
      </p:bgPr>
    </p:bg>
    <p:spTree>
      <p:nvGrpSpPr>
        <p:cNvPr id="1" name=""/>
        <p:cNvGrpSpPr/>
        <p:nvPr/>
      </p:nvGrpSpPr>
      <p:grpSpPr>
        <a:xfrm>
          <a:off x="0" y="0"/>
          <a:ext cx="0" cy="0"/>
          <a:chOff x="0" y="0"/>
          <a:chExt cx="0" cy="0"/>
        </a:xfrm>
      </p:grpSpPr>
      <p:sp>
        <p:nvSpPr>
          <p:cNvPr id="401" name="TextBox 1"/>
          <p:cNvSpPr txBox="1"/>
          <p:nvPr/>
        </p:nvSpPr>
        <p:spPr>
          <a:xfrm>
            <a:off x="1773395" y="1587499"/>
            <a:ext cx="6431227" cy="14605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lnSpc>
                <a:spcPct val="69643"/>
              </a:lnSpc>
              <a:defRPr sz="9600">
                <a:solidFill>
                  <a:srgbClr val="F8F6F2"/>
                </a:solidFill>
                <a:latin typeface="+mn-lt"/>
                <a:ea typeface="+mn-ea"/>
                <a:cs typeface="+mn-cs"/>
                <a:sym typeface="Helvetica"/>
              </a:defRPr>
            </a:lvl1pPr>
          </a:lstStyle>
          <a:p>
            <a:pPr/>
            <a:r>
              <a:t>BRAND A</a:t>
            </a:r>
          </a:p>
        </p:txBody>
      </p:sp>
      <p:sp>
        <p:nvSpPr>
          <p:cNvPr id="402" name="TextBox 2"/>
          <p:cNvSpPr txBox="1"/>
          <p:nvPr/>
        </p:nvSpPr>
        <p:spPr>
          <a:xfrm>
            <a:off x="8257857" y="252480"/>
            <a:ext cx="3634423" cy="73256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solidFill>
                  <a:srgbClr val="F8F6F2"/>
                </a:solidFill>
                <a:latin typeface="+mn-lt"/>
                <a:ea typeface="+mn-ea"/>
                <a:cs typeface="+mn-cs"/>
                <a:sym typeface="Helvetica"/>
              </a:defRPr>
            </a:lvl1pPr>
          </a:lstStyle>
          <a:p>
            <a:pPr/>
            <a:r>
              <a:t>The brand section of a creative brief presentation should provide a clear and concise overview of the brand's positioning in the market. This section should describe the brand's values, personality, and key messaging, as well as its unique selling points and differentiators.</a:t>
            </a:r>
          </a:p>
        </p:txBody>
      </p:sp>
      <p:grpSp>
        <p:nvGrpSpPr>
          <p:cNvPr id="405" name="Rectangle: Rounded Corners 4"/>
          <p:cNvGrpSpPr/>
          <p:nvPr/>
        </p:nvGrpSpPr>
        <p:grpSpPr>
          <a:xfrm>
            <a:off x="254000" y="3556000"/>
            <a:ext cx="1735139" cy="393700"/>
            <a:chOff x="0" y="0"/>
            <a:chExt cx="1735138" cy="393700"/>
          </a:xfrm>
        </p:grpSpPr>
        <p:sp>
          <p:nvSpPr>
            <p:cNvPr id="403" name="Rounded Rectangle"/>
            <p:cNvSpPr/>
            <p:nvPr/>
          </p:nvSpPr>
          <p:spPr>
            <a:xfrm>
              <a:off x="0" y="0"/>
              <a:ext cx="1735139" cy="393700"/>
            </a:xfrm>
            <a:prstGeom prst="roundRect">
              <a:avLst>
                <a:gd name="adj" fmla="val 16667"/>
              </a:avLst>
            </a:prstGeom>
            <a:noFill/>
            <a:ln w="12700" cap="flat">
              <a:solidFill>
                <a:srgbClr val="F8F6F2"/>
              </a:solidFill>
              <a:prstDash val="solid"/>
              <a:miter lim="800000"/>
            </a:ln>
            <a:effectLst/>
          </p:spPr>
          <p:txBody>
            <a:bodyPr wrap="square" lIns="45719" tIns="45719" rIns="45719" bIns="45719" numCol="1" anchor="ctr">
              <a:noAutofit/>
            </a:bodyPr>
            <a:lstStyle/>
            <a:p>
              <a:pPr algn="ctr">
                <a:defRPr b="1" sz="900">
                  <a:solidFill>
                    <a:srgbClr val="F8F6F2"/>
                  </a:solidFill>
                  <a:latin typeface="+mn-lt"/>
                  <a:ea typeface="+mn-ea"/>
                  <a:cs typeface="+mn-cs"/>
                  <a:sym typeface="Helvetica"/>
                </a:defRPr>
              </a:pPr>
            </a:p>
          </p:txBody>
        </p:sp>
        <p:sp>
          <p:nvSpPr>
            <p:cNvPr id="404" name="NIRVANA STUDIO"/>
            <p:cNvSpPr txBox="1"/>
            <p:nvPr/>
          </p:nvSpPr>
          <p:spPr>
            <a:xfrm>
              <a:off x="71288" y="81280"/>
              <a:ext cx="1592562"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900">
                  <a:solidFill>
                    <a:srgbClr val="F8F6F2"/>
                  </a:solidFill>
                  <a:latin typeface="+mn-lt"/>
                  <a:ea typeface="+mn-ea"/>
                  <a:cs typeface="+mn-cs"/>
                  <a:sym typeface="Helvetica"/>
                </a:defRPr>
              </a:lvl1pPr>
            </a:lstStyle>
            <a:p>
              <a:pPr/>
              <a:r>
                <a:t>NIRVANA STUDIO</a:t>
              </a:r>
            </a:p>
          </p:txBody>
        </p:sp>
      </p:grpSp>
      <p:sp>
        <p:nvSpPr>
          <p:cNvPr id="406" name="TextBox 5"/>
          <p:cNvSpPr txBox="1"/>
          <p:nvPr/>
        </p:nvSpPr>
        <p:spPr>
          <a:xfrm>
            <a:off x="213664" y="197623"/>
            <a:ext cx="988392"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sz="900">
                <a:solidFill>
                  <a:srgbClr val="F8F6F2"/>
                </a:solidFill>
                <a:latin typeface="+mn-lt"/>
                <a:ea typeface="+mn-ea"/>
                <a:cs typeface="+mn-cs"/>
                <a:sym typeface="Helvetica"/>
              </a:defRPr>
            </a:lvl1pPr>
          </a:lstStyle>
          <a:p>
            <a:pPr/>
            <a:r>
              <a:t>REFERENCES</a:t>
            </a:r>
          </a:p>
        </p:txBody>
      </p:sp>
      <p:sp>
        <p:nvSpPr>
          <p:cNvPr id="407" name="TextBox 8"/>
          <p:cNvSpPr txBox="1"/>
          <p:nvPr/>
        </p:nvSpPr>
        <p:spPr>
          <a:xfrm>
            <a:off x="269463" y="5630907"/>
            <a:ext cx="5765961" cy="103940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a:solidFill>
                  <a:srgbClr val="F8F6F2"/>
                </a:solidFill>
                <a:latin typeface="+mn-lt"/>
                <a:ea typeface="+mn-ea"/>
                <a:cs typeface="+mn-cs"/>
                <a:sym typeface="Helvetica"/>
              </a:defRPr>
            </a:lvl1pPr>
          </a:lstStyle>
          <a:p>
            <a:pPr/>
            <a:r>
              <a:t>"Brand A" - A social media campaign that increased brand awareness by 25% and drove a 20% increase in sales among the target audience.</a:t>
            </a:r>
          </a:p>
        </p:txBody>
      </p:sp>
      <p:sp>
        <p:nvSpPr>
          <p:cNvPr id="408" name="Straight Connector 10"/>
          <p:cNvSpPr/>
          <p:nvPr/>
        </p:nvSpPr>
        <p:spPr>
          <a:xfrm>
            <a:off x="-1" y="3302000"/>
            <a:ext cx="8212140" cy="0"/>
          </a:xfrm>
          <a:prstGeom prst="line">
            <a:avLst/>
          </a:prstGeom>
          <a:ln w="6350">
            <a:solidFill>
              <a:srgbClr val="F8F6F2"/>
            </a:solidFill>
            <a:miter/>
          </a:ln>
        </p:spPr>
        <p:txBody>
          <a:bodyPr lIns="45719" rIns="45719"/>
          <a:lstStyle/>
          <a:p>
            <a:pPr/>
          </a:p>
        </p:txBody>
      </p:sp>
      <p:pic>
        <p:nvPicPr>
          <p:cNvPr id="409" name="Picture Placeholder 6" descr="Picture Placeholder 6"/>
          <p:cNvPicPr>
            <a:picLocks noChangeAspect="1"/>
          </p:cNvPicPr>
          <p:nvPr>
            <p:ph type="pic" idx="21"/>
          </p:nvPr>
        </p:nvPicPr>
        <p:blipFill>
          <a:blip r:embed="rId2">
            <a:extLst/>
          </a:blip>
          <a:stretch>
            <a:fillRect/>
          </a:stretch>
        </p:blipFill>
        <p:spPr>
          <a:prstGeom prst="rect">
            <a:avLst/>
          </a:prstGeom>
        </p:spPr>
      </p:pic>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1"/>
        </a:solidFill>
      </p:bgPr>
    </p:bg>
    <p:spTree>
      <p:nvGrpSpPr>
        <p:cNvPr id="1" name=""/>
        <p:cNvGrpSpPr/>
        <p:nvPr/>
      </p:nvGrpSpPr>
      <p:grpSpPr>
        <a:xfrm>
          <a:off x="0" y="0"/>
          <a:ext cx="0" cy="0"/>
          <a:chOff x="0" y="0"/>
          <a:chExt cx="0" cy="0"/>
        </a:xfrm>
      </p:grpSpPr>
      <p:sp>
        <p:nvSpPr>
          <p:cNvPr id="411" name="TextBox 15"/>
          <p:cNvSpPr txBox="1"/>
          <p:nvPr/>
        </p:nvSpPr>
        <p:spPr>
          <a:xfrm rot="16200000">
            <a:off x="-29376" y="6043764"/>
            <a:ext cx="988392"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sz="900">
                <a:solidFill>
                  <a:srgbClr val="F8F6F2"/>
                </a:solidFill>
                <a:latin typeface="+mn-lt"/>
                <a:ea typeface="+mn-ea"/>
                <a:cs typeface="+mn-cs"/>
                <a:sym typeface="Helvetica"/>
              </a:defRPr>
            </a:lvl1pPr>
          </a:lstStyle>
          <a:p>
            <a:pPr/>
            <a:r>
              <a:t>REFERENCES</a:t>
            </a:r>
          </a:p>
        </p:txBody>
      </p:sp>
      <p:sp>
        <p:nvSpPr>
          <p:cNvPr id="412" name="TextBox 16"/>
          <p:cNvSpPr txBox="1"/>
          <p:nvPr/>
        </p:nvSpPr>
        <p:spPr>
          <a:xfrm rot="16200000">
            <a:off x="-29376" y="602145"/>
            <a:ext cx="988392"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r">
              <a:lnSpc>
                <a:spcPct val="119643"/>
              </a:lnSpc>
              <a:defRPr b="1" sz="900">
                <a:solidFill>
                  <a:srgbClr val="F8F6F2"/>
                </a:solidFill>
                <a:latin typeface="+mn-lt"/>
                <a:ea typeface="+mn-ea"/>
                <a:cs typeface="+mn-cs"/>
                <a:sym typeface="Helvetica"/>
              </a:defRPr>
            </a:lvl1pPr>
          </a:lstStyle>
          <a:p>
            <a:pPr/>
            <a:r>
              <a:t>MOODBOARD</a:t>
            </a:r>
          </a:p>
        </p:txBody>
      </p:sp>
      <p:sp>
        <p:nvSpPr>
          <p:cNvPr id="413" name="TextBox 17"/>
          <p:cNvSpPr txBox="1"/>
          <p:nvPr/>
        </p:nvSpPr>
        <p:spPr>
          <a:xfrm rot="16200000">
            <a:off x="11219506" y="6043764"/>
            <a:ext cx="988392"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sz="900">
                <a:solidFill>
                  <a:srgbClr val="F8F6F2"/>
                </a:solidFill>
                <a:latin typeface="+mn-lt"/>
                <a:ea typeface="+mn-ea"/>
                <a:cs typeface="+mn-cs"/>
                <a:sym typeface="Helvetica"/>
              </a:defRPr>
            </a:lvl1pPr>
          </a:lstStyle>
          <a:p>
            <a:pPr/>
            <a:r>
              <a:t>REFERENCES</a:t>
            </a:r>
          </a:p>
        </p:txBody>
      </p:sp>
      <p:sp>
        <p:nvSpPr>
          <p:cNvPr id="414" name="TextBox 18"/>
          <p:cNvSpPr txBox="1"/>
          <p:nvPr/>
        </p:nvSpPr>
        <p:spPr>
          <a:xfrm rot="16200000">
            <a:off x="11219506" y="602145"/>
            <a:ext cx="988392"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r">
              <a:lnSpc>
                <a:spcPct val="119643"/>
              </a:lnSpc>
              <a:defRPr b="1" sz="900">
                <a:solidFill>
                  <a:srgbClr val="F8F6F2"/>
                </a:solidFill>
                <a:latin typeface="+mn-lt"/>
                <a:ea typeface="+mn-ea"/>
                <a:cs typeface="+mn-cs"/>
                <a:sym typeface="Helvetica"/>
              </a:defRPr>
            </a:lvl1pPr>
          </a:lstStyle>
          <a:p>
            <a:pPr/>
            <a:r>
              <a:t>MOODBOARD</a:t>
            </a:r>
          </a:p>
        </p:txBody>
      </p:sp>
      <p:pic>
        <p:nvPicPr>
          <p:cNvPr id="415" name="Picture Placeholder 2" descr="Picture Placeholder 2"/>
          <p:cNvPicPr>
            <a:picLocks noChangeAspect="1"/>
          </p:cNvPicPr>
          <p:nvPr>
            <p:ph type="pic" idx="26"/>
          </p:nvPr>
        </p:nvPicPr>
        <p:blipFill>
          <a:blip r:embed="rId2">
            <a:extLst/>
          </a:blip>
          <a:stretch>
            <a:fillRect/>
          </a:stretch>
        </p:blipFill>
        <p:spPr>
          <a:prstGeom prst="rect">
            <a:avLst/>
          </a:prstGeom>
        </p:spPr>
      </p:pic>
      <p:pic>
        <p:nvPicPr>
          <p:cNvPr id="416" name="Picture Placeholder 4" descr="Picture Placeholder 4"/>
          <p:cNvPicPr>
            <a:picLocks noChangeAspect="1"/>
          </p:cNvPicPr>
          <p:nvPr>
            <p:ph type="pic" idx="25"/>
          </p:nvPr>
        </p:nvPicPr>
        <p:blipFill>
          <a:blip r:embed="rId2">
            <a:extLst/>
          </a:blip>
          <a:stretch>
            <a:fillRect/>
          </a:stretch>
        </p:blipFill>
        <p:spPr>
          <a:prstGeom prst="rect">
            <a:avLst/>
          </a:prstGeom>
        </p:spPr>
      </p:pic>
      <p:pic>
        <p:nvPicPr>
          <p:cNvPr id="417" name="Picture Placeholder 6" descr="Picture Placeholder 6"/>
          <p:cNvPicPr>
            <a:picLocks noChangeAspect="1"/>
          </p:cNvPicPr>
          <p:nvPr>
            <p:ph type="pic" idx="24"/>
          </p:nvPr>
        </p:nvPicPr>
        <p:blipFill>
          <a:blip r:embed="rId2">
            <a:extLst/>
          </a:blip>
          <a:stretch>
            <a:fillRect/>
          </a:stretch>
        </p:blipFill>
        <p:spPr>
          <a:prstGeom prst="rect">
            <a:avLst/>
          </a:prstGeom>
        </p:spPr>
      </p:pic>
      <p:pic>
        <p:nvPicPr>
          <p:cNvPr id="418" name="Picture Placeholder 8" descr="Picture Placeholder 8"/>
          <p:cNvPicPr>
            <a:picLocks noChangeAspect="1"/>
          </p:cNvPicPr>
          <p:nvPr>
            <p:ph type="pic" idx="23"/>
          </p:nvPr>
        </p:nvPicPr>
        <p:blipFill>
          <a:blip r:embed="rId2">
            <a:extLst/>
          </a:blip>
          <a:stretch>
            <a:fillRect/>
          </a:stretch>
        </p:blipFill>
        <p:spPr>
          <a:prstGeom prst="rect">
            <a:avLst/>
          </a:prstGeom>
        </p:spPr>
      </p:pic>
      <p:pic>
        <p:nvPicPr>
          <p:cNvPr id="419" name="Picture Placeholder 10" descr="Picture Placeholder 10"/>
          <p:cNvPicPr>
            <a:picLocks noChangeAspect="1"/>
          </p:cNvPicPr>
          <p:nvPr>
            <p:ph type="pic" idx="21"/>
          </p:nvPr>
        </p:nvPicPr>
        <p:blipFill>
          <a:blip r:embed="rId2">
            <a:extLst/>
          </a:blip>
          <a:stretch>
            <a:fillRect/>
          </a:stretch>
        </p:blipFill>
        <p:spPr>
          <a:prstGeom prst="rect">
            <a:avLst/>
          </a:prstGeom>
        </p:spPr>
      </p:pic>
      <p:pic>
        <p:nvPicPr>
          <p:cNvPr id="420" name="Picture Placeholder 12" descr="Picture Placeholder 12"/>
          <p:cNvPicPr>
            <a:picLocks noChangeAspect="1"/>
          </p:cNvPicPr>
          <p:nvPr>
            <p:ph type="pic" idx="22"/>
          </p:nvPr>
        </p:nvPicPr>
        <p:blipFill>
          <a:blip r:embed="rId2">
            <a:extLst/>
          </a:blip>
          <a:stretch>
            <a:fillRect/>
          </a:stretch>
        </p:blipFill>
        <p:spPr>
          <a:prstGeom prst="rect">
            <a:avLst/>
          </a:prstGeom>
        </p:spPr>
      </p:pic>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2" name="TextBox 1"/>
          <p:cNvSpPr txBox="1"/>
          <p:nvPr/>
        </p:nvSpPr>
        <p:spPr>
          <a:xfrm>
            <a:off x="225976" y="2698749"/>
            <a:ext cx="6495308" cy="1346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ct val="69643"/>
              </a:lnSpc>
              <a:defRPr sz="8800">
                <a:latin typeface="+mn-lt"/>
                <a:ea typeface="+mn-ea"/>
                <a:cs typeface="+mn-cs"/>
                <a:sym typeface="Helvetica"/>
              </a:defRPr>
            </a:lvl1pPr>
          </a:lstStyle>
          <a:p>
            <a:pPr/>
            <a:r>
              <a:t>competitors</a:t>
            </a:r>
          </a:p>
        </p:txBody>
      </p:sp>
      <p:sp>
        <p:nvSpPr>
          <p:cNvPr id="423" name="TextBox 2"/>
          <p:cNvSpPr txBox="1"/>
          <p:nvPr/>
        </p:nvSpPr>
        <p:spPr>
          <a:xfrm>
            <a:off x="214672" y="5949475"/>
            <a:ext cx="2724109" cy="73256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latin typeface="+mn-lt"/>
                <a:ea typeface="+mn-ea"/>
                <a:cs typeface="+mn-cs"/>
                <a:sym typeface="Helvetica"/>
              </a:defRPr>
            </a:lvl1pPr>
          </a:lstStyle>
          <a:p>
            <a:pPr/>
            <a:r>
              <a:t>Nirvana Studio's main competitors in the market are [Brand Name] and [Brand Name]. Both of these brands are well-established and have a strong presence in the industry.</a:t>
            </a:r>
          </a:p>
        </p:txBody>
      </p:sp>
      <p:grpSp>
        <p:nvGrpSpPr>
          <p:cNvPr id="426" name="Rectangle: Rounded Corners 4"/>
          <p:cNvGrpSpPr/>
          <p:nvPr/>
        </p:nvGrpSpPr>
        <p:grpSpPr>
          <a:xfrm>
            <a:off x="254000" y="254000"/>
            <a:ext cx="1735139" cy="393700"/>
            <a:chOff x="0" y="0"/>
            <a:chExt cx="1735138" cy="393700"/>
          </a:xfrm>
        </p:grpSpPr>
        <p:sp>
          <p:nvSpPr>
            <p:cNvPr id="424" name="Rounded Rectangle"/>
            <p:cNvSpPr/>
            <p:nvPr/>
          </p:nvSpPr>
          <p:spPr>
            <a:xfrm>
              <a:off x="0" y="0"/>
              <a:ext cx="1735139" cy="393700"/>
            </a:xfrm>
            <a:prstGeom prst="roundRect">
              <a:avLst>
                <a:gd name="adj" fmla="val 16667"/>
              </a:avLst>
            </a:prstGeom>
            <a:noFill/>
            <a:ln w="12700" cap="flat">
              <a:solidFill>
                <a:srgbClr val="121310"/>
              </a:solidFill>
              <a:prstDash val="solid"/>
              <a:miter lim="800000"/>
            </a:ln>
            <a:effectLst/>
          </p:spPr>
          <p:txBody>
            <a:bodyPr wrap="square" lIns="45719" tIns="45719" rIns="45719" bIns="45719" numCol="1" anchor="ctr">
              <a:noAutofit/>
            </a:bodyPr>
            <a:lstStyle/>
            <a:p>
              <a:pPr algn="ctr">
                <a:defRPr b="1" sz="900">
                  <a:latin typeface="+mn-lt"/>
                  <a:ea typeface="+mn-ea"/>
                  <a:cs typeface="+mn-cs"/>
                  <a:sym typeface="Helvetica"/>
                </a:defRPr>
              </a:pPr>
            </a:p>
          </p:txBody>
        </p:sp>
        <p:sp>
          <p:nvSpPr>
            <p:cNvPr id="425" name="NIRVANA STUDIO"/>
            <p:cNvSpPr txBox="1"/>
            <p:nvPr/>
          </p:nvSpPr>
          <p:spPr>
            <a:xfrm>
              <a:off x="71288" y="81280"/>
              <a:ext cx="1592562"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900">
                  <a:latin typeface="+mn-lt"/>
                  <a:ea typeface="+mn-ea"/>
                  <a:cs typeface="+mn-cs"/>
                  <a:sym typeface="Helvetica"/>
                </a:defRPr>
              </a:lvl1pPr>
            </a:lstStyle>
            <a:p>
              <a:pPr/>
              <a:r>
                <a:t>NIRVANA STUDIO</a:t>
              </a:r>
            </a:p>
          </p:txBody>
        </p:sp>
      </p:grpSp>
      <p:sp>
        <p:nvSpPr>
          <p:cNvPr id="427" name="Rectangle 6"/>
          <p:cNvSpPr/>
          <p:nvPr/>
        </p:nvSpPr>
        <p:spPr>
          <a:xfrm>
            <a:off x="8212135" y="0"/>
            <a:ext cx="3979864" cy="6858000"/>
          </a:xfrm>
          <a:prstGeom prst="rect">
            <a:avLst/>
          </a:prstGeom>
          <a:solidFill>
            <a:srgbClr val="121310"/>
          </a:solidFill>
          <a:ln w="12700">
            <a:miter lim="400000"/>
          </a:ln>
        </p:spPr>
        <p:txBody>
          <a:bodyPr lIns="45719" rIns="45719" anchor="ctr"/>
          <a:lstStyle/>
          <a:p>
            <a:pPr algn="ctr">
              <a:defRPr>
                <a:solidFill>
                  <a:srgbClr val="F8F6F2"/>
                </a:solidFill>
              </a:defRPr>
            </a:pPr>
          </a:p>
        </p:txBody>
      </p:sp>
      <p:sp>
        <p:nvSpPr>
          <p:cNvPr id="428" name="TextBox 8"/>
          <p:cNvSpPr txBox="1"/>
          <p:nvPr/>
        </p:nvSpPr>
        <p:spPr>
          <a:xfrm>
            <a:off x="8677039" y="1855755"/>
            <a:ext cx="2049585"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sz="900">
                <a:solidFill>
                  <a:srgbClr val="F8F6F2"/>
                </a:solidFill>
                <a:latin typeface="+mn-lt"/>
                <a:ea typeface="+mn-ea"/>
                <a:cs typeface="+mn-cs"/>
                <a:sym typeface="Helvetica"/>
              </a:defRPr>
            </a:lvl1pPr>
          </a:lstStyle>
          <a:p>
            <a:pPr/>
            <a:r>
              <a:t>[BRAND NAME] – COMPETITOR 1 </a:t>
            </a:r>
          </a:p>
        </p:txBody>
      </p:sp>
      <p:sp>
        <p:nvSpPr>
          <p:cNvPr id="429" name="TextBox 9"/>
          <p:cNvSpPr txBox="1"/>
          <p:nvPr/>
        </p:nvSpPr>
        <p:spPr>
          <a:xfrm>
            <a:off x="8677039" y="2128845"/>
            <a:ext cx="3215241" cy="170797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a:solidFill>
                  <a:srgbClr val="F8F6F2"/>
                </a:solidFill>
                <a:latin typeface="+mn-lt"/>
                <a:ea typeface="+mn-ea"/>
                <a:cs typeface="+mn-cs"/>
                <a:sym typeface="Helvetica"/>
              </a:defRPr>
            </a:lvl1pPr>
          </a:lstStyle>
          <a:p>
            <a:pPr/>
            <a:r>
              <a:t>[BRAND NAME] IS KNOWN FOR ITS HIGH-QUALITY PRODUCTS AND EXCELLENT CUSTOMER SERVICE.</a:t>
            </a:r>
          </a:p>
        </p:txBody>
      </p:sp>
      <p:sp>
        <p:nvSpPr>
          <p:cNvPr id="430" name="TextBox 17"/>
          <p:cNvSpPr txBox="1"/>
          <p:nvPr/>
        </p:nvSpPr>
        <p:spPr>
          <a:xfrm>
            <a:off x="8677039" y="4523077"/>
            <a:ext cx="2049585"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sz="900">
                <a:solidFill>
                  <a:srgbClr val="F8F6F2"/>
                </a:solidFill>
                <a:latin typeface="+mn-lt"/>
                <a:ea typeface="+mn-ea"/>
                <a:cs typeface="+mn-cs"/>
                <a:sym typeface="Helvetica"/>
              </a:defRPr>
            </a:lvl1pPr>
          </a:lstStyle>
          <a:p>
            <a:pPr/>
            <a:r>
              <a:t>[BRAND NAME] – COMPETITOR 2 </a:t>
            </a:r>
          </a:p>
        </p:txBody>
      </p:sp>
      <p:sp>
        <p:nvSpPr>
          <p:cNvPr id="431" name="TextBox 18"/>
          <p:cNvSpPr txBox="1"/>
          <p:nvPr/>
        </p:nvSpPr>
        <p:spPr>
          <a:xfrm>
            <a:off x="8677039" y="4796166"/>
            <a:ext cx="3215241" cy="137368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a:solidFill>
                  <a:srgbClr val="F8F6F2"/>
                </a:solidFill>
                <a:latin typeface="+mn-lt"/>
                <a:ea typeface="+mn-ea"/>
                <a:cs typeface="+mn-cs"/>
                <a:sym typeface="Helvetica"/>
              </a:defRPr>
            </a:lvl1pPr>
          </a:lstStyle>
          <a:p>
            <a:pPr/>
            <a:r>
              <a:t>[BRAND NAME] IS KNOWN FOR ITS COMPETITIVE PRICES AND WIDE RANGE OF PRODUCTS.</a:t>
            </a:r>
          </a:p>
        </p:txBody>
      </p:sp>
      <p:grpSp>
        <p:nvGrpSpPr>
          <p:cNvPr id="434" name="Rectangle: Rounded Corners 19"/>
          <p:cNvGrpSpPr/>
          <p:nvPr/>
        </p:nvGrpSpPr>
        <p:grpSpPr>
          <a:xfrm>
            <a:off x="8713207" y="254000"/>
            <a:ext cx="1429658" cy="254000"/>
            <a:chOff x="0" y="0"/>
            <a:chExt cx="1429657" cy="254000"/>
          </a:xfrm>
        </p:grpSpPr>
        <p:sp>
          <p:nvSpPr>
            <p:cNvPr id="432" name="Rounded Rectangle"/>
            <p:cNvSpPr/>
            <p:nvPr/>
          </p:nvSpPr>
          <p:spPr>
            <a:xfrm>
              <a:off x="0" y="0"/>
              <a:ext cx="1429658" cy="254000"/>
            </a:xfrm>
            <a:prstGeom prst="roundRect">
              <a:avLst>
                <a:gd name="adj" fmla="val 16667"/>
              </a:avLst>
            </a:prstGeom>
            <a:noFill/>
            <a:ln w="12700" cap="flat">
              <a:solidFill>
                <a:srgbClr val="F8F6F2"/>
              </a:solidFill>
              <a:prstDash val="solid"/>
              <a:miter lim="800000"/>
            </a:ln>
            <a:effectLst/>
          </p:spPr>
          <p:txBody>
            <a:bodyPr wrap="square" lIns="45719" tIns="45719" rIns="45719" bIns="45719" numCol="1" anchor="ctr">
              <a:noAutofit/>
            </a:bodyPr>
            <a:lstStyle/>
            <a:p>
              <a:pPr algn="ctr">
                <a:defRPr sz="900">
                  <a:solidFill>
                    <a:srgbClr val="F8F6F2"/>
                  </a:solidFill>
                  <a:latin typeface="+mn-lt"/>
                  <a:ea typeface="+mn-ea"/>
                  <a:cs typeface="+mn-cs"/>
                  <a:sym typeface="Helvetica"/>
                </a:defRPr>
              </a:pPr>
            </a:p>
          </p:txBody>
        </p:sp>
        <p:sp>
          <p:nvSpPr>
            <p:cNvPr id="433" name="COMPETITORS"/>
            <p:cNvSpPr txBox="1"/>
            <p:nvPr/>
          </p:nvSpPr>
          <p:spPr>
            <a:xfrm>
              <a:off x="64468" y="11430"/>
              <a:ext cx="1300721"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solidFill>
                    <a:srgbClr val="F8F6F2"/>
                  </a:solidFill>
                  <a:latin typeface="+mn-lt"/>
                  <a:ea typeface="+mn-ea"/>
                  <a:cs typeface="+mn-cs"/>
                  <a:sym typeface="Helvetica"/>
                </a:defRPr>
              </a:lvl1pPr>
            </a:lstStyle>
            <a:p>
              <a:pPr/>
              <a:r>
                <a:t>COMPETITORS</a:t>
              </a:r>
            </a:p>
          </p:txBody>
        </p:sp>
      </p:grpSp>
      <p:pic>
        <p:nvPicPr>
          <p:cNvPr id="435" name="Picture Placeholder 5" descr="Picture Placeholder 5"/>
          <p:cNvPicPr>
            <a:picLocks noChangeAspect="1"/>
          </p:cNvPicPr>
          <p:nvPr>
            <p:ph type="pic" idx="21"/>
          </p:nvPr>
        </p:nvPicPr>
        <p:blipFill>
          <a:blip r:embed="rId2">
            <a:extLst/>
          </a:blip>
          <a:stretch>
            <a:fillRect/>
          </a:stretch>
        </p:blipFill>
        <p:spPr>
          <a:prstGeom prst="rect">
            <a:avLst/>
          </a:prstGeom>
        </p:spPr>
      </p:pic>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7" name="Rectangle 13"/>
          <p:cNvSpPr/>
          <p:nvPr/>
        </p:nvSpPr>
        <p:spPr>
          <a:xfrm>
            <a:off x="3978275" y="3302000"/>
            <a:ext cx="8213725" cy="3556000"/>
          </a:xfrm>
          <a:prstGeom prst="rect">
            <a:avLst/>
          </a:prstGeom>
          <a:solidFill>
            <a:srgbClr val="121310"/>
          </a:solidFill>
          <a:ln w="12700">
            <a:miter lim="400000"/>
          </a:ln>
        </p:spPr>
        <p:txBody>
          <a:bodyPr lIns="45719" rIns="45719" anchor="ctr"/>
          <a:lstStyle/>
          <a:p>
            <a:pPr algn="ctr">
              <a:defRPr>
                <a:solidFill>
                  <a:srgbClr val="F8F6F2"/>
                </a:solidFill>
              </a:defRPr>
            </a:pPr>
          </a:p>
        </p:txBody>
      </p:sp>
      <p:sp>
        <p:nvSpPr>
          <p:cNvPr id="438" name="TextBox 1"/>
          <p:cNvSpPr txBox="1"/>
          <p:nvPr/>
        </p:nvSpPr>
        <p:spPr>
          <a:xfrm>
            <a:off x="3986521" y="920749"/>
            <a:ext cx="8197233" cy="12827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ct val="69643"/>
              </a:lnSpc>
              <a:defRPr sz="8400">
                <a:latin typeface="+mn-lt"/>
                <a:ea typeface="+mn-ea"/>
                <a:cs typeface="+mn-cs"/>
                <a:sym typeface="Helvetica"/>
              </a:defRPr>
            </a:lvl1pPr>
          </a:lstStyle>
          <a:p>
            <a:pPr/>
            <a:r>
              <a:t>DELIVERABLES</a:t>
            </a:r>
          </a:p>
        </p:txBody>
      </p:sp>
      <p:sp>
        <p:nvSpPr>
          <p:cNvPr id="439" name="TextBox 2"/>
          <p:cNvSpPr txBox="1"/>
          <p:nvPr/>
        </p:nvSpPr>
        <p:spPr>
          <a:xfrm>
            <a:off x="217832" y="5301398"/>
            <a:ext cx="2639061" cy="140112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latin typeface="+mn-lt"/>
                <a:ea typeface="+mn-ea"/>
                <a:cs typeface="+mn-cs"/>
                <a:sym typeface="Helvetica"/>
              </a:defRPr>
            </a:lvl1pPr>
          </a:lstStyle>
          <a:p>
            <a:pPr/>
            <a:r>
              <a:t>The deliverables section of a creative brief presentation should provide a detailed list of the specific items or outputs that will be delivered as part of the project or campaign. This section should include a clear and concise description of each deliverable, as well as the timeline for completion and any necessary specifications or constraints.</a:t>
            </a:r>
          </a:p>
        </p:txBody>
      </p:sp>
      <p:sp>
        <p:nvSpPr>
          <p:cNvPr id="440" name="TextBox 9"/>
          <p:cNvSpPr txBox="1"/>
          <p:nvPr/>
        </p:nvSpPr>
        <p:spPr>
          <a:xfrm>
            <a:off x="5177776" y="4294325"/>
            <a:ext cx="2725118" cy="240397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119643"/>
              </a:lnSpc>
              <a:defRPr sz="900">
                <a:solidFill>
                  <a:srgbClr val="F8F6F2"/>
                </a:solidFill>
                <a:latin typeface="+mn-lt"/>
                <a:ea typeface="+mn-ea"/>
                <a:cs typeface="+mn-cs"/>
                <a:sym typeface="Helvetica"/>
              </a:defRPr>
            </a:pPr>
            <a:r>
              <a:t>A COMPREHENSIVE MARKETING STRATEGY DOCUMENT</a:t>
            </a:r>
          </a:p>
          <a:p>
            <a:pPr>
              <a:lnSpc>
                <a:spcPct val="119643"/>
              </a:lnSpc>
              <a:defRPr sz="900">
                <a:solidFill>
                  <a:srgbClr val="F8F6F2"/>
                </a:solidFill>
                <a:latin typeface="+mn-lt"/>
                <a:ea typeface="+mn-ea"/>
                <a:cs typeface="+mn-cs"/>
                <a:sym typeface="Helvetica"/>
              </a:defRPr>
            </a:pPr>
          </a:p>
          <a:p>
            <a:pPr>
              <a:lnSpc>
                <a:spcPct val="119643"/>
              </a:lnSpc>
              <a:defRPr sz="900">
                <a:solidFill>
                  <a:srgbClr val="F8F6F2"/>
                </a:solidFill>
                <a:latin typeface="+mn-lt"/>
                <a:ea typeface="+mn-ea"/>
                <a:cs typeface="+mn-cs"/>
                <a:sym typeface="Helvetica"/>
              </a:defRPr>
            </a:pPr>
            <a:r>
              <a:t>A VISUAL IDENTITY FOR THE CAMPAIGN</a:t>
            </a:r>
          </a:p>
          <a:p>
            <a:pPr>
              <a:lnSpc>
                <a:spcPct val="119643"/>
              </a:lnSpc>
              <a:defRPr sz="900">
                <a:solidFill>
                  <a:srgbClr val="F8F6F2"/>
                </a:solidFill>
                <a:latin typeface="+mn-lt"/>
                <a:ea typeface="+mn-ea"/>
                <a:cs typeface="+mn-cs"/>
                <a:sym typeface="Helvetica"/>
              </a:defRPr>
            </a:pPr>
          </a:p>
          <a:p>
            <a:pPr>
              <a:lnSpc>
                <a:spcPct val="119643"/>
              </a:lnSpc>
              <a:defRPr sz="900">
                <a:solidFill>
                  <a:srgbClr val="F8F6F2"/>
                </a:solidFill>
                <a:latin typeface="+mn-lt"/>
                <a:ea typeface="+mn-ea"/>
                <a:cs typeface="+mn-cs"/>
                <a:sym typeface="Helvetica"/>
              </a:defRPr>
            </a:pPr>
            <a:r>
              <a:t>A WEBSITE REDESIGN</a:t>
            </a:r>
          </a:p>
          <a:p>
            <a:pPr>
              <a:lnSpc>
                <a:spcPct val="119643"/>
              </a:lnSpc>
              <a:defRPr sz="900">
                <a:solidFill>
                  <a:srgbClr val="F8F6F2"/>
                </a:solidFill>
                <a:latin typeface="+mn-lt"/>
                <a:ea typeface="+mn-ea"/>
                <a:cs typeface="+mn-cs"/>
                <a:sym typeface="Helvetica"/>
              </a:defRPr>
            </a:pPr>
          </a:p>
          <a:p>
            <a:pPr>
              <a:lnSpc>
                <a:spcPct val="119643"/>
              </a:lnSpc>
              <a:defRPr sz="900">
                <a:solidFill>
                  <a:srgbClr val="F8F6F2"/>
                </a:solidFill>
                <a:latin typeface="+mn-lt"/>
                <a:ea typeface="+mn-ea"/>
                <a:cs typeface="+mn-cs"/>
                <a:sym typeface="Helvetica"/>
              </a:defRPr>
            </a:pPr>
            <a:r>
              <a:t>A SERIES OF SOCIAL MEDIA ASSETS</a:t>
            </a:r>
          </a:p>
          <a:p>
            <a:pPr>
              <a:lnSpc>
                <a:spcPct val="119643"/>
              </a:lnSpc>
              <a:defRPr sz="900">
                <a:solidFill>
                  <a:srgbClr val="F8F6F2"/>
                </a:solidFill>
                <a:latin typeface="+mn-lt"/>
                <a:ea typeface="+mn-ea"/>
                <a:cs typeface="+mn-cs"/>
                <a:sym typeface="Helvetica"/>
              </a:defRPr>
            </a:pPr>
          </a:p>
          <a:p>
            <a:pPr>
              <a:lnSpc>
                <a:spcPct val="119643"/>
              </a:lnSpc>
              <a:defRPr sz="900">
                <a:solidFill>
                  <a:srgbClr val="F8F6F2"/>
                </a:solidFill>
                <a:latin typeface="+mn-lt"/>
                <a:ea typeface="+mn-ea"/>
                <a:cs typeface="+mn-cs"/>
                <a:sym typeface="Helvetica"/>
              </a:defRPr>
            </a:pPr>
            <a:r>
              <a:t>A SERIES OF EMAIL MARKETING TEMPLATES AND CAMPAIGNS</a:t>
            </a:r>
          </a:p>
          <a:p>
            <a:pPr>
              <a:lnSpc>
                <a:spcPct val="119643"/>
              </a:lnSpc>
              <a:defRPr sz="900">
                <a:solidFill>
                  <a:srgbClr val="F8F6F2"/>
                </a:solidFill>
                <a:latin typeface="+mn-lt"/>
                <a:ea typeface="+mn-ea"/>
                <a:cs typeface="+mn-cs"/>
                <a:sym typeface="Helvetica"/>
              </a:defRPr>
            </a:pPr>
          </a:p>
          <a:p>
            <a:pPr>
              <a:lnSpc>
                <a:spcPct val="119643"/>
              </a:lnSpc>
              <a:defRPr sz="900">
                <a:solidFill>
                  <a:srgbClr val="F8F6F2"/>
                </a:solidFill>
                <a:latin typeface="+mn-lt"/>
                <a:ea typeface="+mn-ea"/>
                <a:cs typeface="+mn-cs"/>
                <a:sym typeface="Helvetica"/>
              </a:defRPr>
            </a:pPr>
            <a:r>
              <a:t>A SERIES OF PRINT ADS FOR PUBLICATION IN INDUSTRY-SPECIFIC MAGAZINES.</a:t>
            </a:r>
          </a:p>
        </p:txBody>
      </p:sp>
      <p:sp>
        <p:nvSpPr>
          <p:cNvPr id="441" name="TextBox 12"/>
          <p:cNvSpPr txBox="1"/>
          <p:nvPr/>
        </p:nvSpPr>
        <p:spPr>
          <a:xfrm>
            <a:off x="8575832" y="4294325"/>
            <a:ext cx="2725117" cy="173541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119643"/>
              </a:lnSpc>
              <a:defRPr sz="900">
                <a:solidFill>
                  <a:srgbClr val="F8F6F2"/>
                </a:solidFill>
                <a:latin typeface="+mn-lt"/>
                <a:ea typeface="+mn-ea"/>
                <a:cs typeface="+mn-cs"/>
                <a:sym typeface="Helvetica"/>
              </a:defRPr>
            </a:pPr>
            <a:r>
              <a:t>A LANDING PAGE TO CAPTURE LEADS AND TRACK CONVERSIONS.</a:t>
            </a:r>
          </a:p>
          <a:p>
            <a:pPr>
              <a:lnSpc>
                <a:spcPct val="119643"/>
              </a:lnSpc>
              <a:defRPr sz="900">
                <a:solidFill>
                  <a:srgbClr val="F8F6F2"/>
                </a:solidFill>
                <a:latin typeface="+mn-lt"/>
                <a:ea typeface="+mn-ea"/>
                <a:cs typeface="+mn-cs"/>
                <a:sym typeface="Helvetica"/>
              </a:defRPr>
            </a:pPr>
          </a:p>
          <a:p>
            <a:pPr>
              <a:lnSpc>
                <a:spcPct val="119643"/>
              </a:lnSpc>
              <a:defRPr sz="900">
                <a:solidFill>
                  <a:srgbClr val="F8F6F2"/>
                </a:solidFill>
                <a:latin typeface="+mn-lt"/>
                <a:ea typeface="+mn-ea"/>
                <a:cs typeface="+mn-cs"/>
                <a:sym typeface="Helvetica"/>
              </a:defRPr>
            </a:pPr>
            <a:r>
              <a:t>A SERIES OF INFLUENCER PARTNERSHIPS AND COLLABORATIONS.</a:t>
            </a:r>
          </a:p>
          <a:p>
            <a:pPr>
              <a:lnSpc>
                <a:spcPct val="119643"/>
              </a:lnSpc>
              <a:defRPr sz="900">
                <a:solidFill>
                  <a:srgbClr val="F8F6F2"/>
                </a:solidFill>
                <a:latin typeface="+mn-lt"/>
                <a:ea typeface="+mn-ea"/>
                <a:cs typeface="+mn-cs"/>
                <a:sym typeface="Helvetica"/>
              </a:defRPr>
            </a:pPr>
          </a:p>
          <a:p>
            <a:pPr>
              <a:lnSpc>
                <a:spcPct val="119643"/>
              </a:lnSpc>
              <a:defRPr sz="900">
                <a:solidFill>
                  <a:srgbClr val="F8F6F2"/>
                </a:solidFill>
                <a:latin typeface="+mn-lt"/>
                <a:ea typeface="+mn-ea"/>
                <a:cs typeface="+mn-cs"/>
                <a:sym typeface="Helvetica"/>
              </a:defRPr>
            </a:pPr>
            <a:r>
              <a:t>A FINAL REPORT ON THE CAMPAIGN’S PERFORMANCE, INCLUDING METRICS AND RECOMMENDATIONS FOR FUTURE CAMPAIGNS.</a:t>
            </a:r>
          </a:p>
        </p:txBody>
      </p:sp>
      <p:sp>
        <p:nvSpPr>
          <p:cNvPr id="442" name="Oval 14"/>
          <p:cNvSpPr/>
          <p:nvPr/>
        </p:nvSpPr>
        <p:spPr>
          <a:xfrm>
            <a:off x="4795361" y="4414713"/>
            <a:ext cx="176557" cy="176557"/>
          </a:xfrm>
          <a:prstGeom prst="ellipse">
            <a:avLst/>
          </a:prstGeom>
          <a:solidFill>
            <a:srgbClr val="F8F6F2"/>
          </a:solidFill>
          <a:ln w="12700">
            <a:miter lim="400000"/>
          </a:ln>
        </p:spPr>
        <p:txBody>
          <a:bodyPr lIns="45719" rIns="45719" anchor="ctr"/>
          <a:lstStyle/>
          <a:p>
            <a:pPr algn="ctr">
              <a:defRPr sz="900">
                <a:latin typeface="+mn-lt"/>
                <a:ea typeface="+mn-ea"/>
                <a:cs typeface="+mn-cs"/>
                <a:sym typeface="Helvetica"/>
              </a:defRPr>
            </a:pPr>
          </a:p>
        </p:txBody>
      </p:sp>
      <p:sp>
        <p:nvSpPr>
          <p:cNvPr id="443" name="Oval 15"/>
          <p:cNvSpPr/>
          <p:nvPr/>
        </p:nvSpPr>
        <p:spPr>
          <a:xfrm>
            <a:off x="4795361" y="4836131"/>
            <a:ext cx="176557" cy="176557"/>
          </a:xfrm>
          <a:prstGeom prst="ellipse">
            <a:avLst/>
          </a:prstGeom>
          <a:solidFill>
            <a:srgbClr val="F8F6F2"/>
          </a:solidFill>
          <a:ln w="12700">
            <a:miter lim="400000"/>
          </a:ln>
        </p:spPr>
        <p:txBody>
          <a:bodyPr lIns="45719" rIns="45719" anchor="ctr"/>
          <a:lstStyle/>
          <a:p>
            <a:pPr algn="ctr">
              <a:defRPr sz="900">
                <a:latin typeface="+mn-lt"/>
                <a:ea typeface="+mn-ea"/>
                <a:cs typeface="+mn-cs"/>
                <a:sym typeface="Helvetica"/>
              </a:defRPr>
            </a:pPr>
          </a:p>
        </p:txBody>
      </p:sp>
      <p:sp>
        <p:nvSpPr>
          <p:cNvPr id="444" name="Oval 16"/>
          <p:cNvSpPr/>
          <p:nvPr/>
        </p:nvSpPr>
        <p:spPr>
          <a:xfrm>
            <a:off x="4795361" y="5162031"/>
            <a:ext cx="176557" cy="176557"/>
          </a:xfrm>
          <a:prstGeom prst="ellipse">
            <a:avLst/>
          </a:prstGeom>
          <a:solidFill>
            <a:srgbClr val="F8F6F2"/>
          </a:solidFill>
          <a:ln w="12700">
            <a:miter lim="400000"/>
          </a:ln>
        </p:spPr>
        <p:txBody>
          <a:bodyPr lIns="45719" rIns="45719" anchor="ctr"/>
          <a:lstStyle/>
          <a:p>
            <a:pPr algn="ctr">
              <a:defRPr sz="900">
                <a:latin typeface="+mn-lt"/>
                <a:ea typeface="+mn-ea"/>
                <a:cs typeface="+mn-cs"/>
                <a:sym typeface="Helvetica"/>
              </a:defRPr>
            </a:pPr>
          </a:p>
        </p:txBody>
      </p:sp>
      <p:sp>
        <p:nvSpPr>
          <p:cNvPr id="445" name="Oval 17"/>
          <p:cNvSpPr/>
          <p:nvPr/>
        </p:nvSpPr>
        <p:spPr>
          <a:xfrm>
            <a:off x="4795361" y="5487930"/>
            <a:ext cx="176557" cy="176557"/>
          </a:xfrm>
          <a:prstGeom prst="ellipse">
            <a:avLst/>
          </a:prstGeom>
          <a:solidFill>
            <a:srgbClr val="F8F6F2"/>
          </a:solidFill>
          <a:ln w="12700">
            <a:miter lim="400000"/>
          </a:ln>
        </p:spPr>
        <p:txBody>
          <a:bodyPr lIns="45719" rIns="45719" anchor="ctr"/>
          <a:lstStyle/>
          <a:p>
            <a:pPr algn="ctr">
              <a:defRPr sz="900">
                <a:latin typeface="+mn-lt"/>
                <a:ea typeface="+mn-ea"/>
                <a:cs typeface="+mn-cs"/>
                <a:sym typeface="Helvetica"/>
              </a:defRPr>
            </a:pPr>
          </a:p>
        </p:txBody>
      </p:sp>
      <p:sp>
        <p:nvSpPr>
          <p:cNvPr id="446" name="Oval 18"/>
          <p:cNvSpPr/>
          <p:nvPr/>
        </p:nvSpPr>
        <p:spPr>
          <a:xfrm>
            <a:off x="4795361" y="5910233"/>
            <a:ext cx="176557" cy="176557"/>
          </a:xfrm>
          <a:prstGeom prst="ellipse">
            <a:avLst/>
          </a:prstGeom>
          <a:solidFill>
            <a:srgbClr val="F8F6F2"/>
          </a:solidFill>
          <a:ln w="12700">
            <a:miter lim="400000"/>
          </a:ln>
        </p:spPr>
        <p:txBody>
          <a:bodyPr lIns="45719" rIns="45719" anchor="ctr"/>
          <a:lstStyle/>
          <a:p>
            <a:pPr algn="ctr">
              <a:defRPr sz="900">
                <a:latin typeface="+mn-lt"/>
                <a:ea typeface="+mn-ea"/>
                <a:cs typeface="+mn-cs"/>
                <a:sym typeface="Helvetica"/>
              </a:defRPr>
            </a:pPr>
          </a:p>
        </p:txBody>
      </p:sp>
      <p:sp>
        <p:nvSpPr>
          <p:cNvPr id="447" name="Oval 19"/>
          <p:cNvSpPr/>
          <p:nvPr/>
        </p:nvSpPr>
        <p:spPr>
          <a:xfrm>
            <a:off x="4795361" y="6392771"/>
            <a:ext cx="176557" cy="176557"/>
          </a:xfrm>
          <a:prstGeom prst="ellipse">
            <a:avLst/>
          </a:prstGeom>
          <a:solidFill>
            <a:srgbClr val="F8F6F2"/>
          </a:solidFill>
          <a:ln w="12700">
            <a:miter lim="400000"/>
          </a:ln>
        </p:spPr>
        <p:txBody>
          <a:bodyPr lIns="45719" rIns="45719" anchor="ctr"/>
          <a:lstStyle/>
          <a:p>
            <a:pPr algn="ctr">
              <a:defRPr sz="900">
                <a:latin typeface="+mn-lt"/>
                <a:ea typeface="+mn-ea"/>
                <a:cs typeface="+mn-cs"/>
                <a:sym typeface="Helvetica"/>
              </a:defRPr>
            </a:pPr>
          </a:p>
        </p:txBody>
      </p:sp>
      <p:sp>
        <p:nvSpPr>
          <p:cNvPr id="448" name="Oval 20"/>
          <p:cNvSpPr/>
          <p:nvPr/>
        </p:nvSpPr>
        <p:spPr>
          <a:xfrm>
            <a:off x="8202613" y="4414713"/>
            <a:ext cx="176557" cy="176557"/>
          </a:xfrm>
          <a:prstGeom prst="ellipse">
            <a:avLst/>
          </a:prstGeom>
          <a:solidFill>
            <a:srgbClr val="F8F6F2"/>
          </a:solidFill>
          <a:ln w="12700">
            <a:miter lim="400000"/>
          </a:ln>
        </p:spPr>
        <p:txBody>
          <a:bodyPr lIns="45719" rIns="45719" anchor="ctr"/>
          <a:lstStyle/>
          <a:p>
            <a:pPr algn="ctr">
              <a:defRPr sz="900">
                <a:latin typeface="+mn-lt"/>
                <a:ea typeface="+mn-ea"/>
                <a:cs typeface="+mn-cs"/>
                <a:sym typeface="Helvetica"/>
              </a:defRPr>
            </a:pPr>
          </a:p>
        </p:txBody>
      </p:sp>
      <p:sp>
        <p:nvSpPr>
          <p:cNvPr id="449" name="Oval 21"/>
          <p:cNvSpPr/>
          <p:nvPr/>
        </p:nvSpPr>
        <p:spPr>
          <a:xfrm>
            <a:off x="8202613" y="4894202"/>
            <a:ext cx="176557" cy="176557"/>
          </a:xfrm>
          <a:prstGeom prst="ellipse">
            <a:avLst/>
          </a:prstGeom>
          <a:solidFill>
            <a:srgbClr val="F8F6F2"/>
          </a:solidFill>
          <a:ln w="12700">
            <a:miter lim="400000"/>
          </a:ln>
        </p:spPr>
        <p:txBody>
          <a:bodyPr lIns="45719" rIns="45719" anchor="ctr"/>
          <a:lstStyle/>
          <a:p>
            <a:pPr algn="ctr">
              <a:defRPr sz="900">
                <a:latin typeface="+mn-lt"/>
                <a:ea typeface="+mn-ea"/>
                <a:cs typeface="+mn-cs"/>
                <a:sym typeface="Helvetica"/>
              </a:defRPr>
            </a:pPr>
          </a:p>
        </p:txBody>
      </p:sp>
      <p:sp>
        <p:nvSpPr>
          <p:cNvPr id="450" name="Oval 23"/>
          <p:cNvSpPr/>
          <p:nvPr/>
        </p:nvSpPr>
        <p:spPr>
          <a:xfrm>
            <a:off x="8202613" y="5553766"/>
            <a:ext cx="176557" cy="176557"/>
          </a:xfrm>
          <a:prstGeom prst="ellipse">
            <a:avLst/>
          </a:prstGeom>
          <a:solidFill>
            <a:srgbClr val="F8F6F2"/>
          </a:solidFill>
          <a:ln w="12700">
            <a:miter lim="400000"/>
          </a:ln>
        </p:spPr>
        <p:txBody>
          <a:bodyPr lIns="45719" rIns="45719" anchor="ctr"/>
          <a:lstStyle/>
          <a:p>
            <a:pPr algn="ctr">
              <a:defRPr sz="900">
                <a:latin typeface="+mn-lt"/>
                <a:ea typeface="+mn-ea"/>
                <a:cs typeface="+mn-cs"/>
                <a:sym typeface="Helvetica"/>
              </a:defRPr>
            </a:pPr>
          </a:p>
        </p:txBody>
      </p:sp>
      <p:grpSp>
        <p:nvGrpSpPr>
          <p:cNvPr id="453" name="Rectangle: Rounded Corners 26"/>
          <p:cNvGrpSpPr/>
          <p:nvPr/>
        </p:nvGrpSpPr>
        <p:grpSpPr>
          <a:xfrm>
            <a:off x="254000" y="3556000"/>
            <a:ext cx="1735139" cy="393700"/>
            <a:chOff x="0" y="0"/>
            <a:chExt cx="1735138" cy="393700"/>
          </a:xfrm>
        </p:grpSpPr>
        <p:sp>
          <p:nvSpPr>
            <p:cNvPr id="451" name="Rounded Rectangle"/>
            <p:cNvSpPr/>
            <p:nvPr/>
          </p:nvSpPr>
          <p:spPr>
            <a:xfrm>
              <a:off x="0" y="0"/>
              <a:ext cx="1735139" cy="393700"/>
            </a:xfrm>
            <a:prstGeom prst="roundRect">
              <a:avLst>
                <a:gd name="adj" fmla="val 16667"/>
              </a:avLst>
            </a:prstGeom>
            <a:noFill/>
            <a:ln w="12700" cap="flat">
              <a:solidFill>
                <a:srgbClr val="121310"/>
              </a:solidFill>
              <a:prstDash val="solid"/>
              <a:miter lim="800000"/>
            </a:ln>
            <a:effectLst/>
          </p:spPr>
          <p:txBody>
            <a:bodyPr wrap="square" lIns="45719" tIns="45719" rIns="45719" bIns="45719" numCol="1" anchor="ctr">
              <a:noAutofit/>
            </a:bodyPr>
            <a:lstStyle/>
            <a:p>
              <a:pPr algn="ctr">
                <a:defRPr b="1" sz="900">
                  <a:latin typeface="+mn-lt"/>
                  <a:ea typeface="+mn-ea"/>
                  <a:cs typeface="+mn-cs"/>
                  <a:sym typeface="Helvetica"/>
                </a:defRPr>
              </a:pPr>
            </a:p>
          </p:txBody>
        </p:sp>
        <p:sp>
          <p:nvSpPr>
            <p:cNvPr id="452" name="NIRVANA STUDIO"/>
            <p:cNvSpPr txBox="1"/>
            <p:nvPr/>
          </p:nvSpPr>
          <p:spPr>
            <a:xfrm>
              <a:off x="71288" y="81280"/>
              <a:ext cx="1592562"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900">
                  <a:latin typeface="+mn-lt"/>
                  <a:ea typeface="+mn-ea"/>
                  <a:cs typeface="+mn-cs"/>
                  <a:sym typeface="Helvetica"/>
                </a:defRPr>
              </a:lvl1pPr>
            </a:lstStyle>
            <a:p>
              <a:pPr/>
              <a:r>
                <a:t>NIRVANA STUDIO</a:t>
              </a:r>
            </a:p>
          </p:txBody>
        </p:sp>
      </p:grpSp>
      <p:sp>
        <p:nvSpPr>
          <p:cNvPr id="454" name="TextBox 27"/>
          <p:cNvSpPr txBox="1"/>
          <p:nvPr/>
        </p:nvSpPr>
        <p:spPr>
          <a:xfrm>
            <a:off x="4800138" y="3685442"/>
            <a:ext cx="6096780"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solidFill>
                  <a:srgbClr val="F8F6F2"/>
                </a:solidFill>
                <a:latin typeface="+mn-lt"/>
                <a:ea typeface="+mn-ea"/>
                <a:cs typeface="+mn-cs"/>
                <a:sym typeface="Helvetica"/>
              </a:defRPr>
            </a:lvl1pPr>
          </a:lstStyle>
          <a:p>
            <a:pPr/>
            <a:r>
              <a:t>The following is a list of deliverables for this project, which will be completed within a 6-month timeline.</a:t>
            </a:r>
          </a:p>
        </p:txBody>
      </p:sp>
      <p:pic>
        <p:nvPicPr>
          <p:cNvPr id="455" name="Picture Placeholder 4" descr="Picture Placeholder 4"/>
          <p:cNvPicPr>
            <a:picLocks noChangeAspect="1"/>
          </p:cNvPicPr>
          <p:nvPr>
            <p:ph type="pic" idx="21"/>
          </p:nvPr>
        </p:nvPicPr>
        <p:blipFill>
          <a:blip r:embed="rId2">
            <a:extLst/>
          </a:blip>
          <a:stretch>
            <a:fillRect/>
          </a:stretch>
        </p:blipFill>
        <p:spPr>
          <a:prstGeom prst="rect">
            <a:avLst/>
          </a:prstGeom>
        </p:spPr>
      </p:pic>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459" name="TextBox 4"/>
          <p:cNvGrpSpPr/>
          <p:nvPr/>
        </p:nvGrpSpPr>
        <p:grpSpPr>
          <a:xfrm>
            <a:off x="254000" y="6032500"/>
            <a:ext cx="1735139" cy="571500"/>
            <a:chOff x="0" y="0"/>
            <a:chExt cx="1735138" cy="571500"/>
          </a:xfrm>
        </p:grpSpPr>
        <p:sp>
          <p:nvSpPr>
            <p:cNvPr id="457" name="Rounded Rectangle"/>
            <p:cNvSpPr/>
            <p:nvPr/>
          </p:nvSpPr>
          <p:spPr>
            <a:xfrm>
              <a:off x="0" y="0"/>
              <a:ext cx="1735139" cy="571500"/>
            </a:xfrm>
            <a:prstGeom prst="roundRect">
              <a:avLst>
                <a:gd name="adj" fmla="val 27866"/>
              </a:avLst>
            </a:prstGeom>
            <a:solidFill>
              <a:srgbClr val="121310"/>
            </a:solidFill>
            <a:ln w="12700" cap="flat">
              <a:noFill/>
              <a:miter lim="400000"/>
            </a:ln>
            <a:effectLst/>
          </p:spPr>
          <p:txBody>
            <a:bodyPr wrap="square" lIns="45719" tIns="45719" rIns="45719" bIns="45719" numCol="1" anchor="ctr">
              <a:noAutofit/>
            </a:bodyPr>
            <a:lstStyle/>
            <a:p>
              <a:pPr algn="ctr">
                <a:lnSpc>
                  <a:spcPct val="119643"/>
                </a:lnSpc>
              </a:pPr>
            </a:p>
          </p:txBody>
        </p:sp>
        <p:sp>
          <p:nvSpPr>
            <p:cNvPr id="458" name="JAN"/>
            <p:cNvSpPr txBox="1"/>
            <p:nvPr/>
          </p:nvSpPr>
          <p:spPr>
            <a:xfrm>
              <a:off x="46644" y="146050"/>
              <a:ext cx="1641850" cy="279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a:lnSpc>
                  <a:spcPct val="119643"/>
                </a:lnSpc>
                <a:defRPr b="1">
                  <a:solidFill>
                    <a:srgbClr val="F8F6F2"/>
                  </a:solidFill>
                  <a:latin typeface="+mn-lt"/>
                  <a:ea typeface="+mn-ea"/>
                  <a:cs typeface="+mn-cs"/>
                  <a:sym typeface="Helvetica"/>
                </a:defRPr>
              </a:lvl1pPr>
            </a:lstStyle>
            <a:p>
              <a:pPr/>
              <a:r>
                <a:t>JAN</a:t>
              </a:r>
            </a:p>
          </p:txBody>
        </p:sp>
      </p:grpSp>
      <p:grpSp>
        <p:nvGrpSpPr>
          <p:cNvPr id="462" name="TextBox 5"/>
          <p:cNvGrpSpPr/>
          <p:nvPr/>
        </p:nvGrpSpPr>
        <p:grpSpPr>
          <a:xfrm>
            <a:off x="2243138" y="6032500"/>
            <a:ext cx="1735137" cy="571500"/>
            <a:chOff x="0" y="0"/>
            <a:chExt cx="1735136" cy="571500"/>
          </a:xfrm>
        </p:grpSpPr>
        <p:sp>
          <p:nvSpPr>
            <p:cNvPr id="460" name="Rounded Rectangle"/>
            <p:cNvSpPr/>
            <p:nvPr/>
          </p:nvSpPr>
          <p:spPr>
            <a:xfrm>
              <a:off x="0" y="0"/>
              <a:ext cx="1735137" cy="571500"/>
            </a:xfrm>
            <a:prstGeom prst="roundRect">
              <a:avLst>
                <a:gd name="adj" fmla="val 27866"/>
              </a:avLst>
            </a:prstGeom>
            <a:solidFill>
              <a:srgbClr val="121310"/>
            </a:solidFill>
            <a:ln w="12700" cap="flat">
              <a:noFill/>
              <a:miter lim="400000"/>
            </a:ln>
            <a:effectLst/>
          </p:spPr>
          <p:txBody>
            <a:bodyPr wrap="square" lIns="45719" tIns="45719" rIns="45719" bIns="45719" numCol="1" anchor="ctr">
              <a:noAutofit/>
            </a:bodyPr>
            <a:lstStyle/>
            <a:p>
              <a:pPr algn="ctr">
                <a:lnSpc>
                  <a:spcPct val="119643"/>
                </a:lnSpc>
              </a:pPr>
            </a:p>
          </p:txBody>
        </p:sp>
        <p:sp>
          <p:nvSpPr>
            <p:cNvPr id="461" name="FEB"/>
            <p:cNvSpPr txBox="1"/>
            <p:nvPr/>
          </p:nvSpPr>
          <p:spPr>
            <a:xfrm>
              <a:off x="46643" y="146050"/>
              <a:ext cx="1641850" cy="279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a:lnSpc>
                  <a:spcPct val="119643"/>
                </a:lnSpc>
                <a:defRPr b="1">
                  <a:solidFill>
                    <a:srgbClr val="F8F6F2"/>
                  </a:solidFill>
                  <a:latin typeface="+mn-lt"/>
                  <a:ea typeface="+mn-ea"/>
                  <a:cs typeface="+mn-cs"/>
                  <a:sym typeface="Helvetica"/>
                </a:defRPr>
              </a:lvl1pPr>
            </a:lstStyle>
            <a:p>
              <a:pPr/>
              <a:r>
                <a:t>FEB</a:t>
              </a:r>
            </a:p>
          </p:txBody>
        </p:sp>
      </p:grpSp>
      <p:grpSp>
        <p:nvGrpSpPr>
          <p:cNvPr id="465" name="TextBox 6"/>
          <p:cNvGrpSpPr/>
          <p:nvPr/>
        </p:nvGrpSpPr>
        <p:grpSpPr>
          <a:xfrm>
            <a:off x="4232275" y="6032500"/>
            <a:ext cx="1735137" cy="571500"/>
            <a:chOff x="0" y="0"/>
            <a:chExt cx="1735136" cy="571500"/>
          </a:xfrm>
        </p:grpSpPr>
        <p:sp>
          <p:nvSpPr>
            <p:cNvPr id="463" name="Rounded Rectangle"/>
            <p:cNvSpPr/>
            <p:nvPr/>
          </p:nvSpPr>
          <p:spPr>
            <a:xfrm>
              <a:off x="0" y="0"/>
              <a:ext cx="1735137" cy="571500"/>
            </a:xfrm>
            <a:prstGeom prst="roundRect">
              <a:avLst>
                <a:gd name="adj" fmla="val 27866"/>
              </a:avLst>
            </a:prstGeom>
            <a:solidFill>
              <a:srgbClr val="121310"/>
            </a:solidFill>
            <a:ln w="12700" cap="flat">
              <a:noFill/>
              <a:miter lim="400000"/>
            </a:ln>
            <a:effectLst/>
          </p:spPr>
          <p:txBody>
            <a:bodyPr wrap="square" lIns="45719" tIns="45719" rIns="45719" bIns="45719" numCol="1" anchor="ctr">
              <a:noAutofit/>
            </a:bodyPr>
            <a:lstStyle/>
            <a:p>
              <a:pPr algn="ctr">
                <a:lnSpc>
                  <a:spcPct val="119643"/>
                </a:lnSpc>
              </a:pPr>
            </a:p>
          </p:txBody>
        </p:sp>
        <p:sp>
          <p:nvSpPr>
            <p:cNvPr id="464" name="MAR"/>
            <p:cNvSpPr txBox="1"/>
            <p:nvPr/>
          </p:nvSpPr>
          <p:spPr>
            <a:xfrm>
              <a:off x="46643" y="146050"/>
              <a:ext cx="1641850" cy="279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a:lnSpc>
                  <a:spcPct val="119643"/>
                </a:lnSpc>
                <a:defRPr b="1">
                  <a:solidFill>
                    <a:srgbClr val="F8F6F2"/>
                  </a:solidFill>
                  <a:latin typeface="+mn-lt"/>
                  <a:ea typeface="+mn-ea"/>
                  <a:cs typeface="+mn-cs"/>
                  <a:sym typeface="Helvetica"/>
                </a:defRPr>
              </a:lvl1pPr>
            </a:lstStyle>
            <a:p>
              <a:pPr/>
              <a:r>
                <a:t>MAR</a:t>
              </a:r>
            </a:p>
          </p:txBody>
        </p:sp>
      </p:grpSp>
      <p:grpSp>
        <p:nvGrpSpPr>
          <p:cNvPr id="468" name="TextBox 7"/>
          <p:cNvGrpSpPr/>
          <p:nvPr/>
        </p:nvGrpSpPr>
        <p:grpSpPr>
          <a:xfrm>
            <a:off x="6223000" y="6032500"/>
            <a:ext cx="1735137" cy="571500"/>
            <a:chOff x="0" y="0"/>
            <a:chExt cx="1735136" cy="571500"/>
          </a:xfrm>
        </p:grpSpPr>
        <p:sp>
          <p:nvSpPr>
            <p:cNvPr id="466" name="Rounded Rectangle"/>
            <p:cNvSpPr/>
            <p:nvPr/>
          </p:nvSpPr>
          <p:spPr>
            <a:xfrm>
              <a:off x="0" y="0"/>
              <a:ext cx="1735137" cy="571500"/>
            </a:xfrm>
            <a:prstGeom prst="roundRect">
              <a:avLst>
                <a:gd name="adj" fmla="val 27866"/>
              </a:avLst>
            </a:prstGeom>
            <a:solidFill>
              <a:srgbClr val="121310"/>
            </a:solidFill>
            <a:ln w="12700" cap="flat">
              <a:noFill/>
              <a:miter lim="400000"/>
            </a:ln>
            <a:effectLst/>
          </p:spPr>
          <p:txBody>
            <a:bodyPr wrap="square" lIns="45719" tIns="45719" rIns="45719" bIns="45719" numCol="1" anchor="ctr">
              <a:noAutofit/>
            </a:bodyPr>
            <a:lstStyle/>
            <a:p>
              <a:pPr algn="ctr">
                <a:lnSpc>
                  <a:spcPct val="119643"/>
                </a:lnSpc>
              </a:pPr>
            </a:p>
          </p:txBody>
        </p:sp>
        <p:sp>
          <p:nvSpPr>
            <p:cNvPr id="467" name="APR"/>
            <p:cNvSpPr txBox="1"/>
            <p:nvPr/>
          </p:nvSpPr>
          <p:spPr>
            <a:xfrm>
              <a:off x="46643" y="146050"/>
              <a:ext cx="1641850" cy="279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a:lnSpc>
                  <a:spcPct val="119643"/>
                </a:lnSpc>
                <a:defRPr b="1">
                  <a:solidFill>
                    <a:srgbClr val="F8F6F2"/>
                  </a:solidFill>
                  <a:latin typeface="+mn-lt"/>
                  <a:ea typeface="+mn-ea"/>
                  <a:cs typeface="+mn-cs"/>
                  <a:sym typeface="Helvetica"/>
                </a:defRPr>
              </a:lvl1pPr>
            </a:lstStyle>
            <a:p>
              <a:pPr/>
              <a:r>
                <a:t>APR</a:t>
              </a:r>
            </a:p>
          </p:txBody>
        </p:sp>
      </p:grpSp>
      <p:grpSp>
        <p:nvGrpSpPr>
          <p:cNvPr id="471" name="TextBox 8"/>
          <p:cNvGrpSpPr/>
          <p:nvPr/>
        </p:nvGrpSpPr>
        <p:grpSpPr>
          <a:xfrm>
            <a:off x="8212138" y="6032500"/>
            <a:ext cx="1735138" cy="571500"/>
            <a:chOff x="0" y="0"/>
            <a:chExt cx="1735136" cy="571500"/>
          </a:xfrm>
        </p:grpSpPr>
        <p:sp>
          <p:nvSpPr>
            <p:cNvPr id="469" name="Rounded Rectangle"/>
            <p:cNvSpPr/>
            <p:nvPr/>
          </p:nvSpPr>
          <p:spPr>
            <a:xfrm>
              <a:off x="0" y="0"/>
              <a:ext cx="1735137" cy="571500"/>
            </a:xfrm>
            <a:prstGeom prst="roundRect">
              <a:avLst>
                <a:gd name="adj" fmla="val 27866"/>
              </a:avLst>
            </a:prstGeom>
            <a:solidFill>
              <a:srgbClr val="121310"/>
            </a:solidFill>
            <a:ln w="12700" cap="flat">
              <a:noFill/>
              <a:miter lim="400000"/>
            </a:ln>
            <a:effectLst/>
          </p:spPr>
          <p:txBody>
            <a:bodyPr wrap="square" lIns="45719" tIns="45719" rIns="45719" bIns="45719" numCol="1" anchor="ctr">
              <a:noAutofit/>
            </a:bodyPr>
            <a:lstStyle/>
            <a:p>
              <a:pPr algn="ctr">
                <a:lnSpc>
                  <a:spcPct val="119643"/>
                </a:lnSpc>
              </a:pPr>
            </a:p>
          </p:txBody>
        </p:sp>
        <p:sp>
          <p:nvSpPr>
            <p:cNvPr id="470" name="MAY"/>
            <p:cNvSpPr txBox="1"/>
            <p:nvPr/>
          </p:nvSpPr>
          <p:spPr>
            <a:xfrm>
              <a:off x="46643" y="146050"/>
              <a:ext cx="1641850" cy="279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a:lnSpc>
                  <a:spcPct val="119643"/>
                </a:lnSpc>
                <a:defRPr b="1">
                  <a:solidFill>
                    <a:srgbClr val="F8F6F2"/>
                  </a:solidFill>
                  <a:latin typeface="+mn-lt"/>
                  <a:ea typeface="+mn-ea"/>
                  <a:cs typeface="+mn-cs"/>
                  <a:sym typeface="Helvetica"/>
                </a:defRPr>
              </a:lvl1pPr>
            </a:lstStyle>
            <a:p>
              <a:pPr/>
              <a:r>
                <a:t>MAY</a:t>
              </a:r>
            </a:p>
          </p:txBody>
        </p:sp>
      </p:grpSp>
      <p:grpSp>
        <p:nvGrpSpPr>
          <p:cNvPr id="474" name="TextBox 9"/>
          <p:cNvGrpSpPr/>
          <p:nvPr/>
        </p:nvGrpSpPr>
        <p:grpSpPr>
          <a:xfrm>
            <a:off x="10201275" y="6032500"/>
            <a:ext cx="1736725" cy="571500"/>
            <a:chOff x="0" y="0"/>
            <a:chExt cx="1736725" cy="571500"/>
          </a:xfrm>
        </p:grpSpPr>
        <p:sp>
          <p:nvSpPr>
            <p:cNvPr id="472" name="Rounded Rectangle"/>
            <p:cNvSpPr/>
            <p:nvPr/>
          </p:nvSpPr>
          <p:spPr>
            <a:xfrm>
              <a:off x="0" y="0"/>
              <a:ext cx="1736725" cy="571500"/>
            </a:xfrm>
            <a:prstGeom prst="roundRect">
              <a:avLst>
                <a:gd name="adj" fmla="val 27866"/>
              </a:avLst>
            </a:prstGeom>
            <a:solidFill>
              <a:srgbClr val="121310"/>
            </a:solidFill>
            <a:ln w="12700" cap="flat">
              <a:noFill/>
              <a:miter lim="400000"/>
            </a:ln>
            <a:effectLst/>
          </p:spPr>
          <p:txBody>
            <a:bodyPr wrap="square" lIns="45719" tIns="45719" rIns="45719" bIns="45719" numCol="1" anchor="ctr">
              <a:noAutofit/>
            </a:bodyPr>
            <a:lstStyle/>
            <a:p>
              <a:pPr algn="ctr">
                <a:lnSpc>
                  <a:spcPct val="119643"/>
                </a:lnSpc>
              </a:pPr>
            </a:p>
          </p:txBody>
        </p:sp>
        <p:sp>
          <p:nvSpPr>
            <p:cNvPr id="473" name="JUN"/>
            <p:cNvSpPr txBox="1"/>
            <p:nvPr/>
          </p:nvSpPr>
          <p:spPr>
            <a:xfrm>
              <a:off x="46643" y="146050"/>
              <a:ext cx="1643439" cy="279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a:lnSpc>
                  <a:spcPct val="119643"/>
                </a:lnSpc>
                <a:defRPr b="1">
                  <a:solidFill>
                    <a:srgbClr val="F8F6F2"/>
                  </a:solidFill>
                  <a:latin typeface="+mn-lt"/>
                  <a:ea typeface="+mn-ea"/>
                  <a:cs typeface="+mn-cs"/>
                  <a:sym typeface="Helvetica"/>
                </a:defRPr>
              </a:lvl1pPr>
            </a:lstStyle>
            <a:p>
              <a:pPr/>
              <a:r>
                <a:t>JUN</a:t>
              </a:r>
            </a:p>
          </p:txBody>
        </p:sp>
      </p:grpSp>
      <p:grpSp>
        <p:nvGrpSpPr>
          <p:cNvPr id="477" name="TextBox 10"/>
          <p:cNvGrpSpPr/>
          <p:nvPr/>
        </p:nvGrpSpPr>
        <p:grpSpPr>
          <a:xfrm>
            <a:off x="254000" y="1905000"/>
            <a:ext cx="1735139" cy="3873500"/>
            <a:chOff x="0" y="0"/>
            <a:chExt cx="1735138" cy="3873500"/>
          </a:xfrm>
        </p:grpSpPr>
        <p:sp>
          <p:nvSpPr>
            <p:cNvPr id="475" name="Rounded Rectangle"/>
            <p:cNvSpPr/>
            <p:nvPr/>
          </p:nvSpPr>
          <p:spPr>
            <a:xfrm>
              <a:off x="0" y="0"/>
              <a:ext cx="1735139" cy="3873500"/>
            </a:xfrm>
            <a:prstGeom prst="roundRect">
              <a:avLst>
                <a:gd name="adj" fmla="val 11136"/>
              </a:avLst>
            </a:prstGeom>
            <a:solidFill>
              <a:srgbClr val="E7E0D2"/>
            </a:solidFill>
            <a:ln w="12700" cap="flat">
              <a:noFill/>
              <a:miter lim="400000"/>
            </a:ln>
            <a:effectLst/>
          </p:spPr>
          <p:txBody>
            <a:bodyPr wrap="square" lIns="45719" tIns="45719" rIns="45719" bIns="45719" numCol="1" anchor="t">
              <a:noAutofit/>
            </a:bodyPr>
            <a:lstStyle/>
            <a:p>
              <a:pPr>
                <a:lnSpc>
                  <a:spcPct val="119643"/>
                </a:lnSpc>
              </a:pPr>
            </a:p>
          </p:txBody>
        </p:sp>
        <p:sp>
          <p:nvSpPr>
            <p:cNvPr id="476" name="January 1st…"/>
            <p:cNvSpPr txBox="1"/>
            <p:nvPr/>
          </p:nvSpPr>
          <p:spPr>
            <a:xfrm>
              <a:off x="56593" y="56594"/>
              <a:ext cx="1621952" cy="176483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144000" tIns="144000" rIns="144000" bIns="144000" numCol="1" anchor="t">
              <a:spAutoFit/>
            </a:bodyPr>
            <a:lstStyle/>
            <a:p>
              <a:pPr>
                <a:lnSpc>
                  <a:spcPct val="119643"/>
                </a:lnSpc>
                <a:defRPr b="1" sz="900">
                  <a:latin typeface="+mn-lt"/>
                  <a:ea typeface="+mn-ea"/>
                  <a:cs typeface="+mn-cs"/>
                  <a:sym typeface="Helvetica"/>
                </a:defRPr>
              </a:pPr>
              <a:r>
                <a:t>January 1</a:t>
              </a:r>
              <a:r>
                <a:rPr baseline="30000"/>
                <a:t>st</a:t>
              </a:r>
              <a:r>
                <a:t> </a:t>
              </a:r>
            </a:p>
            <a:p>
              <a:pPr>
                <a:lnSpc>
                  <a:spcPct val="119643"/>
                </a:lnSpc>
                <a:defRPr sz="900">
                  <a:latin typeface="+mn-lt"/>
                  <a:ea typeface="+mn-ea"/>
                  <a:cs typeface="+mn-cs"/>
                  <a:sym typeface="Helvetica"/>
                </a:defRPr>
              </a:pPr>
              <a:r>
                <a:t>Kickoff meeting with project team to review the creative brief and project goals.</a:t>
              </a:r>
            </a:p>
            <a:p>
              <a:pPr marL="228600" indent="-228600">
                <a:lnSpc>
                  <a:spcPct val="119643"/>
                </a:lnSpc>
                <a:buSzPct val="100000"/>
                <a:buAutoNum type="arabicPeriod" startAt="1"/>
                <a:defRPr sz="900">
                  <a:latin typeface="+mn-lt"/>
                  <a:ea typeface="+mn-ea"/>
                  <a:cs typeface="+mn-cs"/>
                  <a:sym typeface="Helvetica"/>
                </a:defRPr>
              </a:pPr>
            </a:p>
            <a:p>
              <a:pPr>
                <a:lnSpc>
                  <a:spcPct val="119643"/>
                </a:lnSpc>
                <a:defRPr b="1" sz="900">
                  <a:latin typeface="+mn-lt"/>
                  <a:ea typeface="+mn-ea"/>
                  <a:cs typeface="+mn-cs"/>
                  <a:sym typeface="Helvetica"/>
                </a:defRPr>
              </a:pPr>
              <a:r>
                <a:t>January 15</a:t>
              </a:r>
              <a:r>
                <a:rPr baseline="30000"/>
                <a:t>th</a:t>
              </a:r>
              <a:r>
                <a:t>  </a:t>
              </a:r>
              <a:r>
                <a:rPr b="0"/>
                <a:t>Completion of the marketing strategy document.</a:t>
              </a:r>
            </a:p>
          </p:txBody>
        </p:sp>
      </p:grpSp>
      <p:grpSp>
        <p:nvGrpSpPr>
          <p:cNvPr id="480" name="TextBox 11"/>
          <p:cNvGrpSpPr/>
          <p:nvPr/>
        </p:nvGrpSpPr>
        <p:grpSpPr>
          <a:xfrm>
            <a:off x="2243138" y="1905000"/>
            <a:ext cx="1735139" cy="3873500"/>
            <a:chOff x="0" y="0"/>
            <a:chExt cx="1735138" cy="3873500"/>
          </a:xfrm>
        </p:grpSpPr>
        <p:sp>
          <p:nvSpPr>
            <p:cNvPr id="478" name="Rounded Rectangle"/>
            <p:cNvSpPr/>
            <p:nvPr/>
          </p:nvSpPr>
          <p:spPr>
            <a:xfrm>
              <a:off x="0" y="0"/>
              <a:ext cx="1735139" cy="3873500"/>
            </a:xfrm>
            <a:prstGeom prst="roundRect">
              <a:avLst>
                <a:gd name="adj" fmla="val 11136"/>
              </a:avLst>
            </a:prstGeom>
            <a:solidFill>
              <a:srgbClr val="E7E0D2"/>
            </a:solidFill>
            <a:ln w="12700" cap="flat">
              <a:noFill/>
              <a:miter lim="400000"/>
            </a:ln>
            <a:effectLst/>
          </p:spPr>
          <p:txBody>
            <a:bodyPr wrap="square" lIns="45719" tIns="45719" rIns="45719" bIns="45719" numCol="1" anchor="t">
              <a:noAutofit/>
            </a:bodyPr>
            <a:lstStyle/>
            <a:p>
              <a:pPr>
                <a:lnSpc>
                  <a:spcPct val="119643"/>
                </a:lnSpc>
              </a:pPr>
            </a:p>
          </p:txBody>
        </p:sp>
        <p:sp>
          <p:nvSpPr>
            <p:cNvPr id="479" name="February 15th…"/>
            <p:cNvSpPr txBox="1"/>
            <p:nvPr/>
          </p:nvSpPr>
          <p:spPr>
            <a:xfrm>
              <a:off x="56593" y="56594"/>
              <a:ext cx="1621952" cy="76198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144000" tIns="144000" rIns="144000" bIns="144000" numCol="1" anchor="t">
              <a:spAutoFit/>
            </a:bodyPr>
            <a:lstStyle/>
            <a:p>
              <a:pPr>
                <a:lnSpc>
                  <a:spcPct val="119643"/>
                </a:lnSpc>
                <a:defRPr b="1" sz="900">
                  <a:latin typeface="+mn-lt"/>
                  <a:ea typeface="+mn-ea"/>
                  <a:cs typeface="+mn-cs"/>
                  <a:sym typeface="Helvetica"/>
                </a:defRPr>
              </a:pPr>
              <a:r>
                <a:t>February 15</a:t>
              </a:r>
              <a:r>
                <a:rPr baseline="30000"/>
                <a:t>th</a:t>
              </a:r>
              <a:r>
                <a:t> </a:t>
              </a:r>
            </a:p>
            <a:p>
              <a:pPr>
                <a:lnSpc>
                  <a:spcPct val="119643"/>
                </a:lnSpc>
                <a:defRPr sz="900">
                  <a:latin typeface="+mn-lt"/>
                  <a:ea typeface="+mn-ea"/>
                  <a:cs typeface="+mn-cs"/>
                  <a:sym typeface="Helvetica"/>
                </a:defRPr>
              </a:pPr>
              <a:r>
                <a:t>Completion of the visual identity for the campaign.</a:t>
              </a:r>
            </a:p>
          </p:txBody>
        </p:sp>
      </p:grpSp>
      <p:grpSp>
        <p:nvGrpSpPr>
          <p:cNvPr id="483" name="TextBox 12"/>
          <p:cNvGrpSpPr/>
          <p:nvPr/>
        </p:nvGrpSpPr>
        <p:grpSpPr>
          <a:xfrm>
            <a:off x="4233862" y="1905000"/>
            <a:ext cx="1735139" cy="3873500"/>
            <a:chOff x="0" y="0"/>
            <a:chExt cx="1735138" cy="3873500"/>
          </a:xfrm>
        </p:grpSpPr>
        <p:sp>
          <p:nvSpPr>
            <p:cNvPr id="481" name="Rounded Rectangle"/>
            <p:cNvSpPr/>
            <p:nvPr/>
          </p:nvSpPr>
          <p:spPr>
            <a:xfrm>
              <a:off x="0" y="0"/>
              <a:ext cx="1735139" cy="3873500"/>
            </a:xfrm>
            <a:prstGeom prst="roundRect">
              <a:avLst>
                <a:gd name="adj" fmla="val 11136"/>
              </a:avLst>
            </a:prstGeom>
            <a:solidFill>
              <a:srgbClr val="E7E0D2"/>
            </a:solidFill>
            <a:ln w="12700" cap="flat">
              <a:noFill/>
              <a:miter lim="400000"/>
            </a:ln>
            <a:effectLst/>
          </p:spPr>
          <p:txBody>
            <a:bodyPr wrap="square" lIns="45719" tIns="45719" rIns="45719" bIns="45719" numCol="1" anchor="t">
              <a:noAutofit/>
            </a:bodyPr>
            <a:lstStyle/>
            <a:p>
              <a:pPr>
                <a:lnSpc>
                  <a:spcPct val="119643"/>
                </a:lnSpc>
              </a:pPr>
            </a:p>
          </p:txBody>
        </p:sp>
        <p:sp>
          <p:nvSpPr>
            <p:cNvPr id="482" name="March 1st…"/>
            <p:cNvSpPr txBox="1"/>
            <p:nvPr/>
          </p:nvSpPr>
          <p:spPr>
            <a:xfrm>
              <a:off x="56593" y="56594"/>
              <a:ext cx="1621952" cy="59484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144000" tIns="144000" rIns="144000" bIns="144000" numCol="1" anchor="t">
              <a:spAutoFit/>
            </a:bodyPr>
            <a:lstStyle/>
            <a:p>
              <a:pPr>
                <a:lnSpc>
                  <a:spcPct val="119643"/>
                </a:lnSpc>
                <a:defRPr b="1" sz="900">
                  <a:latin typeface="+mn-lt"/>
                  <a:ea typeface="+mn-ea"/>
                  <a:cs typeface="+mn-cs"/>
                  <a:sym typeface="Helvetica"/>
                </a:defRPr>
              </a:pPr>
              <a:r>
                <a:t>March 1</a:t>
              </a:r>
              <a:r>
                <a:rPr baseline="30000"/>
                <a:t>st</a:t>
              </a:r>
              <a:endParaRPr baseline="30000"/>
            </a:p>
            <a:p>
              <a:pPr>
                <a:lnSpc>
                  <a:spcPct val="119643"/>
                </a:lnSpc>
                <a:defRPr sz="900">
                  <a:latin typeface="+mn-lt"/>
                  <a:ea typeface="+mn-ea"/>
                  <a:cs typeface="+mn-cs"/>
                  <a:sym typeface="Helvetica"/>
                </a:defRPr>
              </a:pPr>
              <a:r>
                <a:t>Website redesign begins.</a:t>
              </a:r>
            </a:p>
          </p:txBody>
        </p:sp>
      </p:grpSp>
      <p:grpSp>
        <p:nvGrpSpPr>
          <p:cNvPr id="486" name="TextBox 13"/>
          <p:cNvGrpSpPr/>
          <p:nvPr/>
        </p:nvGrpSpPr>
        <p:grpSpPr>
          <a:xfrm>
            <a:off x="6223000" y="1905000"/>
            <a:ext cx="1735139" cy="3873500"/>
            <a:chOff x="0" y="0"/>
            <a:chExt cx="1735138" cy="3873500"/>
          </a:xfrm>
        </p:grpSpPr>
        <p:sp>
          <p:nvSpPr>
            <p:cNvPr id="484" name="Rounded Rectangle"/>
            <p:cNvSpPr/>
            <p:nvPr/>
          </p:nvSpPr>
          <p:spPr>
            <a:xfrm>
              <a:off x="0" y="0"/>
              <a:ext cx="1735139" cy="3873500"/>
            </a:xfrm>
            <a:prstGeom prst="roundRect">
              <a:avLst>
                <a:gd name="adj" fmla="val 11136"/>
              </a:avLst>
            </a:prstGeom>
            <a:solidFill>
              <a:srgbClr val="E7E0D2"/>
            </a:solidFill>
            <a:ln w="12700" cap="flat">
              <a:noFill/>
              <a:miter lim="400000"/>
            </a:ln>
            <a:effectLst/>
          </p:spPr>
          <p:txBody>
            <a:bodyPr wrap="square" lIns="45719" tIns="45719" rIns="45719" bIns="45719" numCol="1" anchor="t">
              <a:noAutofit/>
            </a:bodyPr>
            <a:lstStyle/>
            <a:p>
              <a:pPr>
                <a:lnSpc>
                  <a:spcPct val="119643"/>
                </a:lnSpc>
              </a:pPr>
            </a:p>
          </p:txBody>
        </p:sp>
        <p:sp>
          <p:nvSpPr>
            <p:cNvPr id="485" name="April 1st…"/>
            <p:cNvSpPr txBox="1"/>
            <p:nvPr/>
          </p:nvSpPr>
          <p:spPr>
            <a:xfrm>
              <a:off x="56593" y="56594"/>
              <a:ext cx="1621952" cy="9291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144000" tIns="144000" rIns="144000" bIns="144000" numCol="1" anchor="t">
              <a:spAutoFit/>
            </a:bodyPr>
            <a:lstStyle/>
            <a:p>
              <a:pPr>
                <a:lnSpc>
                  <a:spcPct val="119643"/>
                </a:lnSpc>
                <a:defRPr b="1" sz="900">
                  <a:latin typeface="+mn-lt"/>
                  <a:ea typeface="+mn-ea"/>
                  <a:cs typeface="+mn-cs"/>
                  <a:sym typeface="Helvetica"/>
                </a:defRPr>
              </a:pPr>
              <a:r>
                <a:t>April 1</a:t>
              </a:r>
              <a:r>
                <a:rPr baseline="30000"/>
                <a:t>st</a:t>
              </a:r>
            </a:p>
            <a:p>
              <a:pPr>
                <a:lnSpc>
                  <a:spcPct val="119643"/>
                </a:lnSpc>
                <a:defRPr sz="900">
                  <a:latin typeface="+mn-lt"/>
                  <a:ea typeface="+mn-ea"/>
                  <a:cs typeface="+mn-cs"/>
                  <a:sym typeface="Helvetica"/>
                </a:defRPr>
              </a:pPr>
              <a:r>
                <a:t>Social media assets and email marketing templates are developed.</a:t>
              </a:r>
            </a:p>
          </p:txBody>
        </p:sp>
      </p:grpSp>
      <p:grpSp>
        <p:nvGrpSpPr>
          <p:cNvPr id="489" name="TextBox 14"/>
          <p:cNvGrpSpPr/>
          <p:nvPr/>
        </p:nvGrpSpPr>
        <p:grpSpPr>
          <a:xfrm>
            <a:off x="8212136" y="1905000"/>
            <a:ext cx="1735139" cy="3873500"/>
            <a:chOff x="0" y="0"/>
            <a:chExt cx="1735138" cy="3873500"/>
          </a:xfrm>
        </p:grpSpPr>
        <p:sp>
          <p:nvSpPr>
            <p:cNvPr id="487" name="Rounded Rectangle"/>
            <p:cNvSpPr/>
            <p:nvPr/>
          </p:nvSpPr>
          <p:spPr>
            <a:xfrm>
              <a:off x="0" y="0"/>
              <a:ext cx="1735139" cy="3873500"/>
            </a:xfrm>
            <a:prstGeom prst="roundRect">
              <a:avLst>
                <a:gd name="adj" fmla="val 11136"/>
              </a:avLst>
            </a:prstGeom>
            <a:solidFill>
              <a:srgbClr val="E7E0D2"/>
            </a:solidFill>
            <a:ln w="12700" cap="flat">
              <a:noFill/>
              <a:miter lim="400000"/>
            </a:ln>
            <a:effectLst/>
          </p:spPr>
          <p:txBody>
            <a:bodyPr wrap="square" lIns="45719" tIns="45719" rIns="45719" bIns="45719" numCol="1" anchor="t">
              <a:noAutofit/>
            </a:bodyPr>
            <a:lstStyle/>
            <a:p>
              <a:pPr>
                <a:lnSpc>
                  <a:spcPct val="119643"/>
                </a:lnSpc>
              </a:pPr>
            </a:p>
          </p:txBody>
        </p:sp>
        <p:sp>
          <p:nvSpPr>
            <p:cNvPr id="488" name="May 1st…"/>
            <p:cNvSpPr txBox="1"/>
            <p:nvPr/>
          </p:nvSpPr>
          <p:spPr>
            <a:xfrm>
              <a:off x="56593" y="56594"/>
              <a:ext cx="1621952" cy="76198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144000" tIns="144000" rIns="144000" bIns="144000" numCol="1" anchor="t">
              <a:spAutoFit/>
            </a:bodyPr>
            <a:lstStyle/>
            <a:p>
              <a:pPr>
                <a:lnSpc>
                  <a:spcPct val="119643"/>
                </a:lnSpc>
                <a:defRPr b="1" sz="900">
                  <a:latin typeface="+mn-lt"/>
                  <a:ea typeface="+mn-ea"/>
                  <a:cs typeface="+mn-cs"/>
                  <a:sym typeface="Helvetica"/>
                </a:defRPr>
              </a:pPr>
              <a:r>
                <a:t>May 1</a:t>
              </a:r>
              <a:r>
                <a:rPr baseline="30000"/>
                <a:t>st</a:t>
              </a:r>
            </a:p>
            <a:p>
              <a:pPr>
                <a:lnSpc>
                  <a:spcPct val="119643"/>
                </a:lnSpc>
                <a:defRPr sz="900">
                  <a:latin typeface="+mn-lt"/>
                  <a:ea typeface="+mn-ea"/>
                  <a:cs typeface="+mn-cs"/>
                  <a:sym typeface="Helvetica"/>
                </a:defRPr>
              </a:pPr>
              <a:r>
                <a:t>Print ads and landing page are developed.</a:t>
              </a:r>
            </a:p>
          </p:txBody>
        </p:sp>
      </p:grpSp>
      <p:grpSp>
        <p:nvGrpSpPr>
          <p:cNvPr id="492" name="TextBox 15"/>
          <p:cNvGrpSpPr/>
          <p:nvPr/>
        </p:nvGrpSpPr>
        <p:grpSpPr>
          <a:xfrm>
            <a:off x="10201274" y="1905000"/>
            <a:ext cx="1735139" cy="3873500"/>
            <a:chOff x="0" y="0"/>
            <a:chExt cx="1735138" cy="3873500"/>
          </a:xfrm>
        </p:grpSpPr>
        <p:sp>
          <p:nvSpPr>
            <p:cNvPr id="490" name="Rounded Rectangle"/>
            <p:cNvSpPr/>
            <p:nvPr/>
          </p:nvSpPr>
          <p:spPr>
            <a:xfrm>
              <a:off x="0" y="0"/>
              <a:ext cx="1735139" cy="3873500"/>
            </a:xfrm>
            <a:prstGeom prst="roundRect">
              <a:avLst>
                <a:gd name="adj" fmla="val 11136"/>
              </a:avLst>
            </a:prstGeom>
            <a:solidFill>
              <a:srgbClr val="E7E0D2"/>
            </a:solidFill>
            <a:ln w="12700" cap="flat">
              <a:noFill/>
              <a:miter lim="400000"/>
            </a:ln>
            <a:effectLst/>
          </p:spPr>
          <p:txBody>
            <a:bodyPr wrap="square" lIns="45719" tIns="45719" rIns="45719" bIns="45719" numCol="1" anchor="t">
              <a:noAutofit/>
            </a:bodyPr>
            <a:lstStyle/>
            <a:p>
              <a:pPr>
                <a:lnSpc>
                  <a:spcPct val="119643"/>
                </a:lnSpc>
              </a:pPr>
            </a:p>
          </p:txBody>
        </p:sp>
        <p:sp>
          <p:nvSpPr>
            <p:cNvPr id="491" name="June 15th…"/>
            <p:cNvSpPr txBox="1"/>
            <p:nvPr/>
          </p:nvSpPr>
          <p:spPr>
            <a:xfrm>
              <a:off x="56593" y="56594"/>
              <a:ext cx="1621952" cy="159768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144000" tIns="144000" rIns="144000" bIns="144000" numCol="1" anchor="t">
              <a:spAutoFit/>
            </a:bodyPr>
            <a:lstStyle/>
            <a:p>
              <a:pPr>
                <a:lnSpc>
                  <a:spcPct val="119643"/>
                </a:lnSpc>
                <a:defRPr b="1" sz="900">
                  <a:latin typeface="+mn-lt"/>
                  <a:ea typeface="+mn-ea"/>
                  <a:cs typeface="+mn-cs"/>
                  <a:sym typeface="Helvetica"/>
                </a:defRPr>
              </a:pPr>
              <a:r>
                <a:t>June 15</a:t>
              </a:r>
              <a:r>
                <a:rPr baseline="30000"/>
                <a:t>th</a:t>
              </a:r>
            </a:p>
            <a:p>
              <a:pPr>
                <a:lnSpc>
                  <a:spcPct val="119643"/>
                </a:lnSpc>
                <a:defRPr sz="900">
                  <a:latin typeface="+mn-lt"/>
                  <a:ea typeface="+mn-ea"/>
                  <a:cs typeface="+mn-cs"/>
                  <a:sym typeface="Helvetica"/>
                </a:defRPr>
              </a:pPr>
              <a:r>
                <a:t>Influencer partnerships and collaborations are secured.</a:t>
              </a:r>
            </a:p>
            <a:p>
              <a:pPr>
                <a:lnSpc>
                  <a:spcPct val="119643"/>
                </a:lnSpc>
                <a:defRPr sz="900">
                  <a:latin typeface="+mn-lt"/>
                  <a:ea typeface="+mn-ea"/>
                  <a:cs typeface="+mn-cs"/>
                  <a:sym typeface="Helvetica"/>
                </a:defRPr>
              </a:pPr>
            </a:p>
            <a:p>
              <a:pPr>
                <a:lnSpc>
                  <a:spcPct val="119643"/>
                </a:lnSpc>
                <a:defRPr b="1" sz="900">
                  <a:latin typeface="+mn-lt"/>
                  <a:ea typeface="+mn-ea"/>
                  <a:cs typeface="+mn-cs"/>
                  <a:sym typeface="Helvetica"/>
                </a:defRPr>
              </a:pPr>
              <a:r>
                <a:t>June 30</a:t>
              </a:r>
              <a:r>
                <a:rPr baseline="30000"/>
                <a:t>th</a:t>
              </a:r>
            </a:p>
            <a:p>
              <a:pPr>
                <a:lnSpc>
                  <a:spcPct val="119643"/>
                </a:lnSpc>
                <a:defRPr sz="900">
                  <a:latin typeface="+mn-lt"/>
                  <a:ea typeface="+mn-ea"/>
                  <a:cs typeface="+mn-cs"/>
                  <a:sym typeface="Helvetica"/>
                </a:defRPr>
              </a:pPr>
              <a:r>
                <a:t>Final report on campaign performance is submitted.</a:t>
              </a:r>
            </a:p>
          </p:txBody>
        </p:sp>
      </p:grpSp>
      <p:sp>
        <p:nvSpPr>
          <p:cNvPr id="493" name="TextBox 17"/>
          <p:cNvSpPr txBox="1"/>
          <p:nvPr/>
        </p:nvSpPr>
        <p:spPr>
          <a:xfrm>
            <a:off x="253999" y="993578"/>
            <a:ext cx="2162629" cy="7366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sz="4800">
                <a:latin typeface="+mn-lt"/>
                <a:ea typeface="+mn-ea"/>
                <a:cs typeface="+mn-cs"/>
                <a:sym typeface="Helvetica"/>
              </a:defRPr>
            </a:lvl1pPr>
          </a:lstStyle>
          <a:p>
            <a:pPr/>
            <a:r>
              <a:t>timeline</a:t>
            </a:r>
          </a:p>
        </p:txBody>
      </p:sp>
      <p:grpSp>
        <p:nvGrpSpPr>
          <p:cNvPr id="496" name="Rectangle: Rounded Corners 18"/>
          <p:cNvGrpSpPr/>
          <p:nvPr/>
        </p:nvGrpSpPr>
        <p:grpSpPr>
          <a:xfrm>
            <a:off x="254000" y="248652"/>
            <a:ext cx="1735139" cy="393701"/>
            <a:chOff x="0" y="0"/>
            <a:chExt cx="1735138" cy="393700"/>
          </a:xfrm>
        </p:grpSpPr>
        <p:sp>
          <p:nvSpPr>
            <p:cNvPr id="494" name="Rounded Rectangle"/>
            <p:cNvSpPr/>
            <p:nvPr/>
          </p:nvSpPr>
          <p:spPr>
            <a:xfrm>
              <a:off x="0" y="0"/>
              <a:ext cx="1735139" cy="393700"/>
            </a:xfrm>
            <a:prstGeom prst="roundRect">
              <a:avLst>
                <a:gd name="adj" fmla="val 16667"/>
              </a:avLst>
            </a:prstGeom>
            <a:noFill/>
            <a:ln w="12700" cap="flat">
              <a:solidFill>
                <a:srgbClr val="121310"/>
              </a:solidFill>
              <a:prstDash val="solid"/>
              <a:miter lim="800000"/>
            </a:ln>
            <a:effectLst/>
          </p:spPr>
          <p:txBody>
            <a:bodyPr wrap="square" lIns="45719" tIns="45719" rIns="45719" bIns="45719" numCol="1" anchor="ctr">
              <a:noAutofit/>
            </a:bodyPr>
            <a:lstStyle/>
            <a:p>
              <a:pPr algn="ctr">
                <a:defRPr b="1" sz="900">
                  <a:latin typeface="+mn-lt"/>
                  <a:ea typeface="+mn-ea"/>
                  <a:cs typeface="+mn-cs"/>
                  <a:sym typeface="Helvetica"/>
                </a:defRPr>
              </a:pPr>
            </a:p>
          </p:txBody>
        </p:sp>
        <p:sp>
          <p:nvSpPr>
            <p:cNvPr id="495" name="NIRVANA STUDIO"/>
            <p:cNvSpPr txBox="1"/>
            <p:nvPr/>
          </p:nvSpPr>
          <p:spPr>
            <a:xfrm>
              <a:off x="71288" y="81280"/>
              <a:ext cx="1592562"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900">
                  <a:latin typeface="+mn-lt"/>
                  <a:ea typeface="+mn-ea"/>
                  <a:cs typeface="+mn-cs"/>
                  <a:sym typeface="Helvetica"/>
                </a:defRPr>
              </a:lvl1pPr>
            </a:lstStyle>
            <a:p>
              <a:pPr/>
              <a:r>
                <a:t>NIRVANA STUDIO</a:t>
              </a:r>
            </a:p>
          </p:txBody>
        </p:sp>
      </p:grpSp>
      <p:sp>
        <p:nvSpPr>
          <p:cNvPr id="497" name="TextBox 19"/>
          <p:cNvSpPr txBox="1"/>
          <p:nvPr/>
        </p:nvSpPr>
        <p:spPr>
          <a:xfrm>
            <a:off x="8161603" y="979076"/>
            <a:ext cx="3632836" cy="73256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latin typeface="+mn-lt"/>
                <a:ea typeface="+mn-ea"/>
                <a:cs typeface="+mn-cs"/>
                <a:sym typeface="Helvetica"/>
              </a:defRPr>
            </a:lvl1pPr>
          </a:lstStyle>
          <a:p>
            <a:pPr/>
            <a:r>
              <a:t>The project timeline for this campaign is 6 months, beginning on January 1st and ending on June 30th. The timeline includes several key milestones and deliverables that must be completed in order to successfully launch the campaign.</a:t>
            </a:r>
          </a:p>
        </p:txBody>
      </p:sp>
      <p:sp>
        <p:nvSpPr>
          <p:cNvPr id="498" name="TextBox 20"/>
          <p:cNvSpPr txBox="1"/>
          <p:nvPr/>
        </p:nvSpPr>
        <p:spPr>
          <a:xfrm>
            <a:off x="8161604" y="169954"/>
            <a:ext cx="1298627"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sz="900">
                <a:latin typeface="+mn-lt"/>
                <a:ea typeface="+mn-ea"/>
                <a:cs typeface="+mn-cs"/>
                <a:sym typeface="Helvetica"/>
              </a:defRPr>
            </a:lvl1pPr>
          </a:lstStyle>
          <a:p>
            <a:pPr/>
            <a:r>
              <a:t>[PROJECT TIMELINE]</a:t>
            </a:r>
          </a:p>
        </p:txBody>
      </p:sp>
      <p:sp>
        <p:nvSpPr>
          <p:cNvPr id="499" name="TextBox 21"/>
          <p:cNvSpPr txBox="1"/>
          <p:nvPr/>
        </p:nvSpPr>
        <p:spPr>
          <a:xfrm>
            <a:off x="3978273" y="993578"/>
            <a:ext cx="1989139" cy="7366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4800">
                <a:latin typeface="+mn-lt"/>
                <a:ea typeface="+mn-ea"/>
                <a:cs typeface="+mn-cs"/>
                <a:sym typeface="Helvetica"/>
              </a:defRPr>
            </a:lvl1pPr>
          </a:lstStyle>
          <a:p>
            <a:pPr/>
            <a:r>
              <a:t>2023</a:t>
            </a:r>
          </a:p>
        </p:txBody>
      </p:sp>
      <p:sp>
        <p:nvSpPr>
          <p:cNvPr id="500" name="Straight Connector 2"/>
          <p:cNvSpPr/>
          <p:nvPr/>
        </p:nvSpPr>
        <p:spPr>
          <a:xfrm>
            <a:off x="2409373" y="1335314"/>
            <a:ext cx="2162629" cy="1"/>
          </a:xfrm>
          <a:prstGeom prst="line">
            <a:avLst/>
          </a:prstGeom>
          <a:ln w="6350">
            <a:solidFill>
              <a:srgbClr val="121310"/>
            </a:solidFill>
            <a:miter/>
          </a:ln>
        </p:spPr>
        <p:txBody>
          <a:bodyPr lIns="45719" rIns="45719"/>
          <a:lstStyle/>
          <a:p>
            <a:pP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1"/>
        </a:solidFill>
      </p:bgPr>
    </p:bg>
    <p:spTree>
      <p:nvGrpSpPr>
        <p:cNvPr id="1" name=""/>
        <p:cNvGrpSpPr/>
        <p:nvPr/>
      </p:nvGrpSpPr>
      <p:grpSpPr>
        <a:xfrm>
          <a:off x="0" y="0"/>
          <a:ext cx="0" cy="0"/>
          <a:chOff x="0" y="0"/>
          <a:chExt cx="0" cy="0"/>
        </a:xfrm>
      </p:grpSpPr>
      <p:pic>
        <p:nvPicPr>
          <p:cNvPr id="502" name="Picture Placeholder 6" descr="Picture Placeholder 6"/>
          <p:cNvPicPr>
            <a:picLocks noChangeAspect="1"/>
          </p:cNvPicPr>
          <p:nvPr>
            <p:ph type="pic" idx="21"/>
          </p:nvPr>
        </p:nvPicPr>
        <p:blipFill>
          <a:blip r:embed="rId2">
            <a:extLst/>
          </a:blip>
          <a:stretch>
            <a:fillRect/>
          </a:stretch>
        </p:blipFill>
        <p:spPr>
          <a:prstGeom prst="rect">
            <a:avLst/>
          </a:prstGeom>
        </p:spPr>
      </p:pic>
      <p:sp>
        <p:nvSpPr>
          <p:cNvPr id="503" name="TextBox 1"/>
          <p:cNvSpPr txBox="1"/>
          <p:nvPr/>
        </p:nvSpPr>
        <p:spPr>
          <a:xfrm>
            <a:off x="842326" y="2698750"/>
            <a:ext cx="5532123" cy="14605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lnSpc>
                <a:spcPct val="69643"/>
              </a:lnSpc>
              <a:defRPr sz="9600">
                <a:solidFill>
                  <a:srgbClr val="F8F6F2"/>
                </a:solidFill>
                <a:latin typeface="+mn-lt"/>
                <a:ea typeface="+mn-ea"/>
                <a:cs typeface="+mn-cs"/>
                <a:sym typeface="Helvetica"/>
              </a:defRPr>
            </a:lvl1pPr>
          </a:lstStyle>
          <a:p>
            <a:pPr/>
            <a:r>
              <a:t>THE END</a:t>
            </a:r>
          </a:p>
        </p:txBody>
      </p:sp>
      <p:sp>
        <p:nvSpPr>
          <p:cNvPr id="504" name="TextBox 2"/>
          <p:cNvSpPr txBox="1"/>
          <p:nvPr/>
        </p:nvSpPr>
        <p:spPr>
          <a:xfrm>
            <a:off x="7262494" y="3843692"/>
            <a:ext cx="3634424" cy="106684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solidFill>
                  <a:srgbClr val="F8F6F2"/>
                </a:solidFill>
                <a:latin typeface="+mn-lt"/>
                <a:ea typeface="+mn-ea"/>
                <a:cs typeface="+mn-cs"/>
                <a:sym typeface="Helvetica"/>
              </a:defRPr>
            </a:lvl1pPr>
          </a:lstStyle>
          <a:p>
            <a:pPr/>
            <a:r>
              <a:t>We are confident that with your support and collaboration, we will be able to successfully execute this campaign and achieve our objectives. Thank you for your attention and please do not hesitate to reach out with any questions or feedback you may have. We look forward to working with you and creating a successful campaign together.</a:t>
            </a:r>
          </a:p>
        </p:txBody>
      </p:sp>
      <p:sp>
        <p:nvSpPr>
          <p:cNvPr id="505" name="TextBox 3"/>
          <p:cNvSpPr txBox="1"/>
          <p:nvPr/>
        </p:nvSpPr>
        <p:spPr>
          <a:xfrm>
            <a:off x="7262494" y="5067746"/>
            <a:ext cx="3634424" cy="106684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119643"/>
              </a:lnSpc>
              <a:defRPr sz="900">
                <a:solidFill>
                  <a:srgbClr val="F8F6F2"/>
                </a:solidFill>
                <a:latin typeface="+mn-lt"/>
                <a:ea typeface="+mn-ea"/>
                <a:cs typeface="+mn-cs"/>
                <a:sym typeface="Helvetica"/>
              </a:defRPr>
            </a:pPr>
            <a:r>
              <a:t>For any follow-up or additional information, please contact our Project Manager.</a:t>
            </a:r>
          </a:p>
          <a:p>
            <a:pPr>
              <a:lnSpc>
                <a:spcPct val="119643"/>
              </a:lnSpc>
              <a:defRPr sz="900">
                <a:solidFill>
                  <a:srgbClr val="F8F6F2"/>
                </a:solidFill>
                <a:latin typeface="+mn-lt"/>
                <a:ea typeface="+mn-ea"/>
                <a:cs typeface="+mn-cs"/>
                <a:sym typeface="Helvetica"/>
              </a:defRPr>
            </a:pPr>
          </a:p>
          <a:p>
            <a:pPr>
              <a:lnSpc>
                <a:spcPct val="119643"/>
              </a:lnSpc>
              <a:defRPr sz="900">
                <a:solidFill>
                  <a:srgbClr val="F8F6F2"/>
                </a:solidFill>
                <a:latin typeface="+mn-lt"/>
                <a:ea typeface="+mn-ea"/>
                <a:cs typeface="+mn-cs"/>
                <a:sym typeface="Helvetica"/>
              </a:defRPr>
            </a:pPr>
            <a:r>
              <a:t>Project Manager: John Smith</a:t>
            </a:r>
          </a:p>
          <a:p>
            <a:pPr>
              <a:lnSpc>
                <a:spcPct val="119643"/>
              </a:lnSpc>
              <a:defRPr sz="900">
                <a:solidFill>
                  <a:srgbClr val="F8F6F2"/>
                </a:solidFill>
                <a:latin typeface="+mn-lt"/>
                <a:ea typeface="+mn-ea"/>
                <a:cs typeface="+mn-cs"/>
                <a:sym typeface="Helvetica"/>
              </a:defRPr>
            </a:pPr>
            <a:r>
              <a:t>Email: john.smith@companyname.com</a:t>
            </a:r>
          </a:p>
          <a:p>
            <a:pPr>
              <a:lnSpc>
                <a:spcPct val="119643"/>
              </a:lnSpc>
              <a:defRPr sz="900">
                <a:solidFill>
                  <a:srgbClr val="F8F6F2"/>
                </a:solidFill>
                <a:latin typeface="+mn-lt"/>
                <a:ea typeface="+mn-ea"/>
                <a:cs typeface="+mn-cs"/>
                <a:sym typeface="Helvetica"/>
              </a:defRPr>
            </a:pPr>
            <a:r>
              <a:t>Phone: 555-555-5555</a:t>
            </a:r>
          </a:p>
        </p:txBody>
      </p:sp>
      <p:grpSp>
        <p:nvGrpSpPr>
          <p:cNvPr id="508" name="Rectangle: Rounded Corners 5"/>
          <p:cNvGrpSpPr/>
          <p:nvPr/>
        </p:nvGrpSpPr>
        <p:grpSpPr>
          <a:xfrm>
            <a:off x="7216775" y="248652"/>
            <a:ext cx="1735139" cy="393701"/>
            <a:chOff x="0" y="0"/>
            <a:chExt cx="1735138" cy="393700"/>
          </a:xfrm>
        </p:grpSpPr>
        <p:sp>
          <p:nvSpPr>
            <p:cNvPr id="506" name="Rounded Rectangle"/>
            <p:cNvSpPr/>
            <p:nvPr/>
          </p:nvSpPr>
          <p:spPr>
            <a:xfrm>
              <a:off x="0" y="0"/>
              <a:ext cx="1735139" cy="393700"/>
            </a:xfrm>
            <a:prstGeom prst="roundRect">
              <a:avLst>
                <a:gd name="adj" fmla="val 16667"/>
              </a:avLst>
            </a:prstGeom>
            <a:noFill/>
            <a:ln w="12700" cap="flat">
              <a:solidFill>
                <a:srgbClr val="F8F6F2"/>
              </a:solidFill>
              <a:prstDash val="solid"/>
              <a:miter lim="800000"/>
            </a:ln>
            <a:effectLst/>
          </p:spPr>
          <p:txBody>
            <a:bodyPr wrap="square" lIns="45719" tIns="45719" rIns="45719" bIns="45719" numCol="1" anchor="ctr">
              <a:noAutofit/>
            </a:bodyPr>
            <a:lstStyle/>
            <a:p>
              <a:pPr algn="ctr">
                <a:defRPr b="1" sz="900">
                  <a:solidFill>
                    <a:srgbClr val="F8F6F2"/>
                  </a:solidFill>
                  <a:latin typeface="+mn-lt"/>
                  <a:ea typeface="+mn-ea"/>
                  <a:cs typeface="+mn-cs"/>
                  <a:sym typeface="Helvetica"/>
                </a:defRPr>
              </a:pPr>
            </a:p>
          </p:txBody>
        </p:sp>
        <p:sp>
          <p:nvSpPr>
            <p:cNvPr id="507" name="NIRVANA STUDIO"/>
            <p:cNvSpPr txBox="1"/>
            <p:nvPr/>
          </p:nvSpPr>
          <p:spPr>
            <a:xfrm>
              <a:off x="71288" y="81280"/>
              <a:ext cx="1592562"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900">
                  <a:solidFill>
                    <a:srgbClr val="F8F6F2"/>
                  </a:solidFill>
                  <a:latin typeface="+mn-lt"/>
                  <a:ea typeface="+mn-ea"/>
                  <a:cs typeface="+mn-cs"/>
                  <a:sym typeface="Helvetica"/>
                </a:defRPr>
              </a:lvl1pPr>
            </a:lstStyle>
            <a:p>
              <a:pPr/>
              <a:r>
                <a:t>NIRVANA STUDIO</a:t>
              </a:r>
            </a:p>
          </p:txBody>
        </p:sp>
      </p:gr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88" name="Picture Placeholder 4" descr="Picture Placeholder 4"/>
          <p:cNvPicPr>
            <a:picLocks noChangeAspect="1"/>
          </p:cNvPicPr>
          <p:nvPr>
            <p:ph type="pic" idx="21"/>
          </p:nvPr>
        </p:nvPicPr>
        <p:blipFill>
          <a:blip r:embed="rId2">
            <a:extLst/>
          </a:blip>
          <a:stretch>
            <a:fillRect/>
          </a:stretch>
        </p:blipFill>
        <p:spPr>
          <a:prstGeom prst="rect">
            <a:avLst/>
          </a:prstGeom>
        </p:spPr>
      </p:pic>
      <p:grpSp>
        <p:nvGrpSpPr>
          <p:cNvPr id="191" name="Rectangle: Rounded Corners 2"/>
          <p:cNvGrpSpPr/>
          <p:nvPr/>
        </p:nvGrpSpPr>
        <p:grpSpPr>
          <a:xfrm>
            <a:off x="254000" y="254000"/>
            <a:ext cx="1735139" cy="393700"/>
            <a:chOff x="0" y="0"/>
            <a:chExt cx="1735138" cy="393700"/>
          </a:xfrm>
        </p:grpSpPr>
        <p:sp>
          <p:nvSpPr>
            <p:cNvPr id="189" name="Rounded Rectangle"/>
            <p:cNvSpPr/>
            <p:nvPr/>
          </p:nvSpPr>
          <p:spPr>
            <a:xfrm>
              <a:off x="0" y="0"/>
              <a:ext cx="1735139" cy="393700"/>
            </a:xfrm>
            <a:prstGeom prst="roundRect">
              <a:avLst>
                <a:gd name="adj" fmla="val 16667"/>
              </a:avLst>
            </a:prstGeom>
            <a:noFill/>
            <a:ln w="12700" cap="flat">
              <a:solidFill>
                <a:srgbClr val="F8F6F2"/>
              </a:solidFill>
              <a:prstDash val="solid"/>
              <a:miter lim="800000"/>
            </a:ln>
            <a:effectLst/>
          </p:spPr>
          <p:txBody>
            <a:bodyPr wrap="square" lIns="45719" tIns="45719" rIns="45719" bIns="45719" numCol="1" anchor="ctr">
              <a:noAutofit/>
            </a:bodyPr>
            <a:lstStyle/>
            <a:p>
              <a:pPr algn="ctr">
                <a:defRPr sz="900">
                  <a:solidFill>
                    <a:srgbClr val="F8F6F2"/>
                  </a:solidFill>
                  <a:latin typeface="+mn-lt"/>
                  <a:ea typeface="+mn-ea"/>
                  <a:cs typeface="+mn-cs"/>
                  <a:sym typeface="Helvetica"/>
                </a:defRPr>
              </a:pPr>
            </a:p>
          </p:txBody>
        </p:sp>
        <p:sp>
          <p:nvSpPr>
            <p:cNvPr id="190" name="CREATIVE BRIEF"/>
            <p:cNvSpPr txBox="1"/>
            <p:nvPr/>
          </p:nvSpPr>
          <p:spPr>
            <a:xfrm>
              <a:off x="71288" y="81280"/>
              <a:ext cx="1592562"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solidFill>
                    <a:srgbClr val="F8F6F2"/>
                  </a:solidFill>
                  <a:latin typeface="+mn-lt"/>
                  <a:ea typeface="+mn-ea"/>
                  <a:cs typeface="+mn-cs"/>
                  <a:sym typeface="Helvetica"/>
                </a:defRPr>
              </a:lvl1pPr>
            </a:lstStyle>
            <a:p>
              <a:pPr/>
              <a:r>
                <a:t>CREATIVE BRIEF</a:t>
              </a:r>
            </a:p>
          </p:txBody>
        </p:sp>
      </p:grpSp>
      <p:sp>
        <p:nvSpPr>
          <p:cNvPr id="192" name="TextBox 3"/>
          <p:cNvSpPr txBox="1"/>
          <p:nvPr/>
        </p:nvSpPr>
        <p:spPr>
          <a:xfrm>
            <a:off x="233657" y="3399763"/>
            <a:ext cx="8133178" cy="357641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ct val="69643"/>
              </a:lnSpc>
              <a:defRPr sz="13800">
                <a:solidFill>
                  <a:srgbClr val="F8F6F2"/>
                </a:solidFill>
                <a:latin typeface="+mn-lt"/>
                <a:ea typeface="+mn-ea"/>
                <a:cs typeface="+mn-cs"/>
                <a:sym typeface="Helvetica"/>
              </a:defRPr>
            </a:lvl1pPr>
          </a:lstStyle>
          <a:p>
            <a:pPr/>
            <a:r>
              <a:t>Nirvana studio</a:t>
            </a:r>
          </a:p>
        </p:txBody>
      </p:sp>
      <p:sp>
        <p:nvSpPr>
          <p:cNvPr id="193" name="TextBox 5"/>
          <p:cNvSpPr txBox="1"/>
          <p:nvPr/>
        </p:nvSpPr>
        <p:spPr>
          <a:xfrm>
            <a:off x="10246994" y="6441268"/>
            <a:ext cx="1772286"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r">
              <a:lnSpc>
                <a:spcPct val="119643"/>
              </a:lnSpc>
              <a:defRPr sz="900">
                <a:solidFill>
                  <a:srgbClr val="F8F6F2"/>
                </a:solidFill>
                <a:latin typeface="+mn-lt"/>
                <a:ea typeface="+mn-ea"/>
                <a:cs typeface="+mn-cs"/>
                <a:sym typeface="Helvetica"/>
              </a:defRPr>
            </a:lvl1pPr>
          </a:lstStyle>
          <a:p>
            <a:pPr/>
            <a:r>
              <a:t>2023</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510" name="Picture Placeholder 5" descr="Picture Placeholder 5"/>
          <p:cNvPicPr>
            <a:picLocks noChangeAspect="1"/>
          </p:cNvPicPr>
          <p:nvPr>
            <p:ph type="pic" idx="21"/>
          </p:nvPr>
        </p:nvPicPr>
        <p:blipFill>
          <a:blip r:embed="rId2">
            <a:extLst/>
          </a:blip>
          <a:stretch>
            <a:fillRect/>
          </a:stretch>
        </p:blipFill>
        <p:spPr>
          <a:prstGeom prst="rect">
            <a:avLst/>
          </a:prstGeom>
        </p:spPr>
      </p:pic>
      <p:grpSp>
        <p:nvGrpSpPr>
          <p:cNvPr id="513" name="Rectangle: Rounded Corners 1"/>
          <p:cNvGrpSpPr/>
          <p:nvPr/>
        </p:nvGrpSpPr>
        <p:grpSpPr>
          <a:xfrm>
            <a:off x="254000" y="254000"/>
            <a:ext cx="1735139" cy="393700"/>
            <a:chOff x="0" y="0"/>
            <a:chExt cx="1735138" cy="393700"/>
          </a:xfrm>
        </p:grpSpPr>
        <p:sp>
          <p:nvSpPr>
            <p:cNvPr id="511" name="Rounded Rectangle"/>
            <p:cNvSpPr/>
            <p:nvPr/>
          </p:nvSpPr>
          <p:spPr>
            <a:xfrm>
              <a:off x="0" y="0"/>
              <a:ext cx="1735139" cy="393700"/>
            </a:xfrm>
            <a:prstGeom prst="roundRect">
              <a:avLst>
                <a:gd name="adj" fmla="val 16667"/>
              </a:avLst>
            </a:prstGeom>
            <a:noFill/>
            <a:ln w="12700" cap="flat">
              <a:solidFill>
                <a:srgbClr val="F8F6F2"/>
              </a:solidFill>
              <a:prstDash val="solid"/>
              <a:miter lim="800000"/>
            </a:ln>
            <a:effectLst/>
          </p:spPr>
          <p:txBody>
            <a:bodyPr wrap="square" lIns="45719" tIns="45719" rIns="45719" bIns="45719" numCol="1" anchor="ctr">
              <a:noAutofit/>
            </a:bodyPr>
            <a:lstStyle/>
            <a:p>
              <a:pPr algn="ctr">
                <a:defRPr sz="900">
                  <a:solidFill>
                    <a:srgbClr val="F8F6F2"/>
                  </a:solidFill>
                  <a:latin typeface="+mn-lt"/>
                  <a:ea typeface="+mn-ea"/>
                  <a:cs typeface="+mn-cs"/>
                  <a:sym typeface="Helvetica"/>
                </a:defRPr>
              </a:pPr>
            </a:p>
          </p:txBody>
        </p:sp>
        <p:sp>
          <p:nvSpPr>
            <p:cNvPr id="512" name="CREATIVE BRIEF"/>
            <p:cNvSpPr txBox="1"/>
            <p:nvPr/>
          </p:nvSpPr>
          <p:spPr>
            <a:xfrm>
              <a:off x="71288" y="81280"/>
              <a:ext cx="1592562"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solidFill>
                    <a:srgbClr val="F8F6F2"/>
                  </a:solidFill>
                  <a:latin typeface="+mn-lt"/>
                  <a:ea typeface="+mn-ea"/>
                  <a:cs typeface="+mn-cs"/>
                  <a:sym typeface="Helvetica"/>
                </a:defRPr>
              </a:lvl1pPr>
            </a:lstStyle>
            <a:p>
              <a:pPr/>
              <a:r>
                <a:t>CREATIVE BRIEF</a:t>
              </a:r>
            </a:p>
          </p:txBody>
        </p:sp>
      </p:grpSp>
      <p:sp>
        <p:nvSpPr>
          <p:cNvPr id="514" name="TextBox 2"/>
          <p:cNvSpPr txBox="1"/>
          <p:nvPr/>
        </p:nvSpPr>
        <p:spPr>
          <a:xfrm>
            <a:off x="197586" y="3459882"/>
            <a:ext cx="7833250" cy="3576414"/>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nSpc>
                <a:spcPct val="69643"/>
              </a:lnSpc>
              <a:defRPr sz="13800">
                <a:solidFill>
                  <a:srgbClr val="F8F6F2"/>
                </a:solidFill>
                <a:latin typeface="+mn-lt"/>
                <a:ea typeface="+mn-ea"/>
                <a:cs typeface="+mn-cs"/>
                <a:sym typeface="Helvetica"/>
              </a:defRPr>
            </a:pPr>
            <a:r>
              <a:t>THANK</a:t>
            </a:r>
          </a:p>
          <a:p>
            <a:pPr>
              <a:lnSpc>
                <a:spcPct val="69643"/>
              </a:lnSpc>
              <a:defRPr sz="13800">
                <a:solidFill>
                  <a:srgbClr val="F8F6F2"/>
                </a:solidFill>
                <a:latin typeface="+mn-lt"/>
                <a:ea typeface="+mn-ea"/>
                <a:cs typeface="+mn-cs"/>
                <a:sym typeface="Helvetica"/>
              </a:defRPr>
            </a:pPr>
            <a:r>
              <a:t>YOU</a:t>
            </a:r>
          </a:p>
        </p:txBody>
      </p:sp>
      <p:sp>
        <p:nvSpPr>
          <p:cNvPr id="515" name="TextBox 3"/>
          <p:cNvSpPr txBox="1"/>
          <p:nvPr/>
        </p:nvSpPr>
        <p:spPr>
          <a:xfrm>
            <a:off x="10246994" y="6441268"/>
            <a:ext cx="1772286"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r">
              <a:lnSpc>
                <a:spcPct val="119643"/>
              </a:lnSpc>
              <a:defRPr sz="900">
                <a:solidFill>
                  <a:srgbClr val="F8F6F2"/>
                </a:solidFill>
                <a:latin typeface="+mn-lt"/>
                <a:ea typeface="+mn-ea"/>
                <a:cs typeface="+mn-cs"/>
                <a:sym typeface="Helvetica"/>
              </a:defRPr>
            </a:lvl1pPr>
          </a:lstStyle>
          <a:p>
            <a:pPr/>
            <a:r>
              <a:t>2023</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5" name="TextBox 2"/>
          <p:cNvSpPr txBox="1"/>
          <p:nvPr/>
        </p:nvSpPr>
        <p:spPr>
          <a:xfrm>
            <a:off x="7308215" y="1656638"/>
            <a:ext cx="3796986" cy="9144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ct val="69643"/>
              </a:lnSpc>
              <a:defRPr sz="6000">
                <a:latin typeface="+mn-lt"/>
                <a:ea typeface="+mn-ea"/>
                <a:cs typeface="+mn-cs"/>
                <a:sym typeface="Helvetica"/>
              </a:defRPr>
            </a:lvl1pPr>
          </a:lstStyle>
          <a:p>
            <a:pPr/>
            <a:r>
              <a:t>The brand</a:t>
            </a:r>
          </a:p>
        </p:txBody>
      </p:sp>
      <p:sp>
        <p:nvSpPr>
          <p:cNvPr id="196" name="TextBox 3"/>
          <p:cNvSpPr txBox="1"/>
          <p:nvPr/>
        </p:nvSpPr>
        <p:spPr>
          <a:xfrm>
            <a:off x="7308215" y="2501188"/>
            <a:ext cx="3796985" cy="9144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ct val="69643"/>
              </a:lnSpc>
              <a:defRPr sz="6000">
                <a:latin typeface="+mn-lt"/>
                <a:ea typeface="+mn-ea"/>
                <a:cs typeface="+mn-cs"/>
                <a:sym typeface="Helvetica"/>
              </a:defRPr>
            </a:lvl1pPr>
          </a:lstStyle>
          <a:p>
            <a:pPr/>
            <a:r>
              <a:t>audience</a:t>
            </a:r>
          </a:p>
        </p:txBody>
      </p:sp>
      <p:sp>
        <p:nvSpPr>
          <p:cNvPr id="197" name="TextBox 4"/>
          <p:cNvSpPr txBox="1"/>
          <p:nvPr/>
        </p:nvSpPr>
        <p:spPr>
          <a:xfrm>
            <a:off x="7308215" y="3294938"/>
            <a:ext cx="3796985" cy="9144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ct val="69643"/>
              </a:lnSpc>
              <a:defRPr sz="6000">
                <a:latin typeface="+mn-lt"/>
                <a:ea typeface="+mn-ea"/>
                <a:cs typeface="+mn-cs"/>
                <a:sym typeface="Helvetica"/>
              </a:defRPr>
            </a:lvl1pPr>
          </a:lstStyle>
          <a:p>
            <a:pPr/>
            <a:r>
              <a:t>references</a:t>
            </a:r>
          </a:p>
        </p:txBody>
      </p:sp>
      <p:sp>
        <p:nvSpPr>
          <p:cNvPr id="198" name="TextBox 5"/>
          <p:cNvSpPr txBox="1"/>
          <p:nvPr/>
        </p:nvSpPr>
        <p:spPr>
          <a:xfrm>
            <a:off x="7308215" y="4139488"/>
            <a:ext cx="3796985" cy="9144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ct val="69643"/>
              </a:lnSpc>
              <a:defRPr sz="6000">
                <a:latin typeface="+mn-lt"/>
                <a:ea typeface="+mn-ea"/>
                <a:cs typeface="+mn-cs"/>
                <a:sym typeface="Helvetica"/>
              </a:defRPr>
            </a:lvl1pPr>
          </a:lstStyle>
          <a:p>
            <a:pPr/>
            <a:r>
              <a:t>goals</a:t>
            </a:r>
          </a:p>
        </p:txBody>
      </p:sp>
      <p:sp>
        <p:nvSpPr>
          <p:cNvPr id="199" name="TextBox 6"/>
          <p:cNvSpPr txBox="1"/>
          <p:nvPr/>
        </p:nvSpPr>
        <p:spPr>
          <a:xfrm>
            <a:off x="7308215" y="4977688"/>
            <a:ext cx="3796985" cy="155121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ct val="69643"/>
              </a:lnSpc>
              <a:defRPr sz="6000">
                <a:latin typeface="+mn-lt"/>
                <a:ea typeface="+mn-ea"/>
                <a:cs typeface="+mn-cs"/>
                <a:sym typeface="Helvetica"/>
              </a:defRPr>
            </a:lvl1pPr>
          </a:lstStyle>
          <a:p>
            <a:pPr/>
            <a:r>
              <a:t>deliverables</a:t>
            </a:r>
          </a:p>
        </p:txBody>
      </p:sp>
      <p:sp>
        <p:nvSpPr>
          <p:cNvPr id="200" name="TextBox 7"/>
          <p:cNvSpPr txBox="1"/>
          <p:nvPr/>
        </p:nvSpPr>
        <p:spPr>
          <a:xfrm>
            <a:off x="7308215" y="5784138"/>
            <a:ext cx="3796985" cy="9144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ct val="69643"/>
              </a:lnSpc>
              <a:defRPr sz="6000">
                <a:latin typeface="+mn-lt"/>
                <a:ea typeface="+mn-ea"/>
                <a:cs typeface="+mn-cs"/>
                <a:sym typeface="Helvetica"/>
              </a:defRPr>
            </a:lvl1pPr>
          </a:lstStyle>
          <a:p>
            <a:pPr/>
            <a:r>
              <a:t>timeline</a:t>
            </a:r>
          </a:p>
        </p:txBody>
      </p:sp>
      <p:grpSp>
        <p:nvGrpSpPr>
          <p:cNvPr id="203" name="Oval 8"/>
          <p:cNvGrpSpPr/>
          <p:nvPr/>
        </p:nvGrpSpPr>
        <p:grpSpPr>
          <a:xfrm>
            <a:off x="11668504" y="1691692"/>
            <a:ext cx="269497" cy="269497"/>
            <a:chOff x="0" y="0"/>
            <a:chExt cx="269496" cy="269496"/>
          </a:xfrm>
        </p:grpSpPr>
        <p:sp>
          <p:nvSpPr>
            <p:cNvPr id="201" name="Circle"/>
            <p:cNvSpPr/>
            <p:nvPr/>
          </p:nvSpPr>
          <p:spPr>
            <a:xfrm>
              <a:off x="-1" y="-1"/>
              <a:ext cx="269498" cy="269498"/>
            </a:xfrm>
            <a:prstGeom prst="ellipse">
              <a:avLst/>
            </a:prstGeom>
            <a:solidFill>
              <a:srgbClr val="121310"/>
            </a:solidFill>
            <a:ln w="12700" cap="flat">
              <a:noFill/>
              <a:miter lim="400000"/>
            </a:ln>
            <a:effectLst/>
          </p:spPr>
          <p:txBody>
            <a:bodyPr wrap="square" lIns="45719" tIns="45719" rIns="45719" bIns="45719" numCol="1" anchor="ctr">
              <a:noAutofit/>
            </a:bodyPr>
            <a:lstStyle/>
            <a:p>
              <a:pPr algn="ctr">
                <a:defRPr sz="900">
                  <a:solidFill>
                    <a:srgbClr val="F8F6F2"/>
                  </a:solidFill>
                  <a:latin typeface="+mn-lt"/>
                  <a:ea typeface="+mn-ea"/>
                  <a:cs typeface="+mn-cs"/>
                  <a:sym typeface="Helvetica"/>
                </a:defRPr>
              </a:pPr>
            </a:p>
          </p:txBody>
        </p:sp>
        <p:sp>
          <p:nvSpPr>
            <p:cNvPr id="202" name="1"/>
            <p:cNvSpPr txBox="1"/>
            <p:nvPr/>
          </p:nvSpPr>
          <p:spPr>
            <a:xfrm>
              <a:off x="85186" y="19178"/>
              <a:ext cx="99124"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solidFill>
                    <a:srgbClr val="F8F6F2"/>
                  </a:solidFill>
                  <a:latin typeface="+mn-lt"/>
                  <a:ea typeface="+mn-ea"/>
                  <a:cs typeface="+mn-cs"/>
                  <a:sym typeface="Helvetica"/>
                </a:defRPr>
              </a:lvl1pPr>
            </a:lstStyle>
            <a:p>
              <a:pPr/>
              <a:r>
                <a:t>1</a:t>
              </a:r>
            </a:p>
          </p:txBody>
        </p:sp>
      </p:grpSp>
      <p:grpSp>
        <p:nvGrpSpPr>
          <p:cNvPr id="206" name="Oval 9"/>
          <p:cNvGrpSpPr/>
          <p:nvPr/>
        </p:nvGrpSpPr>
        <p:grpSpPr>
          <a:xfrm>
            <a:off x="11668504" y="2549961"/>
            <a:ext cx="269497" cy="269497"/>
            <a:chOff x="0" y="0"/>
            <a:chExt cx="269496" cy="269496"/>
          </a:xfrm>
        </p:grpSpPr>
        <p:sp>
          <p:nvSpPr>
            <p:cNvPr id="204" name="Circle"/>
            <p:cNvSpPr/>
            <p:nvPr/>
          </p:nvSpPr>
          <p:spPr>
            <a:xfrm>
              <a:off x="-1" y="-1"/>
              <a:ext cx="269498" cy="269498"/>
            </a:xfrm>
            <a:prstGeom prst="ellipse">
              <a:avLst/>
            </a:prstGeom>
            <a:solidFill>
              <a:srgbClr val="121310"/>
            </a:solidFill>
            <a:ln w="12700" cap="flat">
              <a:noFill/>
              <a:miter lim="400000"/>
            </a:ln>
            <a:effectLst/>
          </p:spPr>
          <p:txBody>
            <a:bodyPr wrap="square" lIns="45719" tIns="45719" rIns="45719" bIns="45719" numCol="1" anchor="ctr">
              <a:noAutofit/>
            </a:bodyPr>
            <a:lstStyle/>
            <a:p>
              <a:pPr algn="ctr">
                <a:defRPr sz="900">
                  <a:solidFill>
                    <a:srgbClr val="F8F6F2"/>
                  </a:solidFill>
                  <a:latin typeface="+mn-lt"/>
                  <a:ea typeface="+mn-ea"/>
                  <a:cs typeface="+mn-cs"/>
                  <a:sym typeface="Helvetica"/>
                </a:defRPr>
              </a:pPr>
            </a:p>
          </p:txBody>
        </p:sp>
        <p:sp>
          <p:nvSpPr>
            <p:cNvPr id="205" name="2"/>
            <p:cNvSpPr txBox="1"/>
            <p:nvPr/>
          </p:nvSpPr>
          <p:spPr>
            <a:xfrm>
              <a:off x="85186" y="19178"/>
              <a:ext cx="99124"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solidFill>
                    <a:srgbClr val="F8F6F2"/>
                  </a:solidFill>
                  <a:latin typeface="+mn-lt"/>
                  <a:ea typeface="+mn-ea"/>
                  <a:cs typeface="+mn-cs"/>
                  <a:sym typeface="Helvetica"/>
                </a:defRPr>
              </a:lvl1pPr>
            </a:lstStyle>
            <a:p>
              <a:pPr/>
              <a:r>
                <a:t>2</a:t>
              </a:r>
            </a:p>
          </p:txBody>
        </p:sp>
      </p:grpSp>
      <p:grpSp>
        <p:nvGrpSpPr>
          <p:cNvPr id="209" name="Oval 10"/>
          <p:cNvGrpSpPr/>
          <p:nvPr/>
        </p:nvGrpSpPr>
        <p:grpSpPr>
          <a:xfrm>
            <a:off x="11668504" y="3348098"/>
            <a:ext cx="269497" cy="269497"/>
            <a:chOff x="0" y="0"/>
            <a:chExt cx="269496" cy="269496"/>
          </a:xfrm>
        </p:grpSpPr>
        <p:sp>
          <p:nvSpPr>
            <p:cNvPr id="207" name="Circle"/>
            <p:cNvSpPr/>
            <p:nvPr/>
          </p:nvSpPr>
          <p:spPr>
            <a:xfrm>
              <a:off x="-1" y="-1"/>
              <a:ext cx="269498" cy="269498"/>
            </a:xfrm>
            <a:prstGeom prst="ellipse">
              <a:avLst/>
            </a:prstGeom>
            <a:solidFill>
              <a:srgbClr val="121310"/>
            </a:solidFill>
            <a:ln w="12700" cap="flat">
              <a:noFill/>
              <a:miter lim="400000"/>
            </a:ln>
            <a:effectLst/>
          </p:spPr>
          <p:txBody>
            <a:bodyPr wrap="square" lIns="45719" tIns="45719" rIns="45719" bIns="45719" numCol="1" anchor="ctr">
              <a:noAutofit/>
            </a:bodyPr>
            <a:lstStyle/>
            <a:p>
              <a:pPr algn="ctr">
                <a:defRPr sz="900">
                  <a:solidFill>
                    <a:srgbClr val="F8F6F2"/>
                  </a:solidFill>
                  <a:latin typeface="+mn-lt"/>
                  <a:ea typeface="+mn-ea"/>
                  <a:cs typeface="+mn-cs"/>
                  <a:sym typeface="Helvetica"/>
                </a:defRPr>
              </a:pPr>
            </a:p>
          </p:txBody>
        </p:sp>
        <p:sp>
          <p:nvSpPr>
            <p:cNvPr id="208" name="3"/>
            <p:cNvSpPr txBox="1"/>
            <p:nvPr/>
          </p:nvSpPr>
          <p:spPr>
            <a:xfrm>
              <a:off x="85186" y="19178"/>
              <a:ext cx="99124"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solidFill>
                    <a:srgbClr val="F8F6F2"/>
                  </a:solidFill>
                  <a:latin typeface="+mn-lt"/>
                  <a:ea typeface="+mn-ea"/>
                  <a:cs typeface="+mn-cs"/>
                  <a:sym typeface="Helvetica"/>
                </a:defRPr>
              </a:lvl1pPr>
            </a:lstStyle>
            <a:p>
              <a:pPr/>
              <a:r>
                <a:t>3</a:t>
              </a:r>
            </a:p>
          </p:txBody>
        </p:sp>
      </p:grpSp>
      <p:grpSp>
        <p:nvGrpSpPr>
          <p:cNvPr id="212" name="Oval 11"/>
          <p:cNvGrpSpPr/>
          <p:nvPr/>
        </p:nvGrpSpPr>
        <p:grpSpPr>
          <a:xfrm>
            <a:off x="11668504" y="4168192"/>
            <a:ext cx="269497" cy="269497"/>
            <a:chOff x="0" y="0"/>
            <a:chExt cx="269496" cy="269496"/>
          </a:xfrm>
        </p:grpSpPr>
        <p:sp>
          <p:nvSpPr>
            <p:cNvPr id="210" name="Circle"/>
            <p:cNvSpPr/>
            <p:nvPr/>
          </p:nvSpPr>
          <p:spPr>
            <a:xfrm>
              <a:off x="-1" y="-1"/>
              <a:ext cx="269498" cy="269498"/>
            </a:xfrm>
            <a:prstGeom prst="ellipse">
              <a:avLst/>
            </a:prstGeom>
            <a:solidFill>
              <a:srgbClr val="121310"/>
            </a:solidFill>
            <a:ln w="12700" cap="flat">
              <a:noFill/>
              <a:miter lim="400000"/>
            </a:ln>
            <a:effectLst/>
          </p:spPr>
          <p:txBody>
            <a:bodyPr wrap="square" lIns="45719" tIns="45719" rIns="45719" bIns="45719" numCol="1" anchor="ctr">
              <a:noAutofit/>
            </a:bodyPr>
            <a:lstStyle/>
            <a:p>
              <a:pPr algn="ctr">
                <a:defRPr sz="900">
                  <a:solidFill>
                    <a:srgbClr val="F8F6F2"/>
                  </a:solidFill>
                  <a:latin typeface="+mn-lt"/>
                  <a:ea typeface="+mn-ea"/>
                  <a:cs typeface="+mn-cs"/>
                  <a:sym typeface="Helvetica"/>
                </a:defRPr>
              </a:pPr>
            </a:p>
          </p:txBody>
        </p:sp>
        <p:sp>
          <p:nvSpPr>
            <p:cNvPr id="211" name="4"/>
            <p:cNvSpPr txBox="1"/>
            <p:nvPr/>
          </p:nvSpPr>
          <p:spPr>
            <a:xfrm>
              <a:off x="85186" y="19178"/>
              <a:ext cx="99124"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solidFill>
                    <a:srgbClr val="F8F6F2"/>
                  </a:solidFill>
                  <a:latin typeface="+mn-lt"/>
                  <a:ea typeface="+mn-ea"/>
                  <a:cs typeface="+mn-cs"/>
                  <a:sym typeface="Helvetica"/>
                </a:defRPr>
              </a:lvl1pPr>
            </a:lstStyle>
            <a:p>
              <a:pPr/>
              <a:r>
                <a:t>4</a:t>
              </a:r>
            </a:p>
          </p:txBody>
        </p:sp>
      </p:grpSp>
      <p:grpSp>
        <p:nvGrpSpPr>
          <p:cNvPr id="215" name="Oval 12"/>
          <p:cNvGrpSpPr/>
          <p:nvPr/>
        </p:nvGrpSpPr>
        <p:grpSpPr>
          <a:xfrm>
            <a:off x="11668504" y="4988286"/>
            <a:ext cx="269497" cy="269497"/>
            <a:chOff x="0" y="0"/>
            <a:chExt cx="269496" cy="269496"/>
          </a:xfrm>
        </p:grpSpPr>
        <p:sp>
          <p:nvSpPr>
            <p:cNvPr id="213" name="Circle"/>
            <p:cNvSpPr/>
            <p:nvPr/>
          </p:nvSpPr>
          <p:spPr>
            <a:xfrm>
              <a:off x="-1" y="-1"/>
              <a:ext cx="269498" cy="269498"/>
            </a:xfrm>
            <a:prstGeom prst="ellipse">
              <a:avLst/>
            </a:prstGeom>
            <a:solidFill>
              <a:srgbClr val="121310"/>
            </a:solidFill>
            <a:ln w="12700" cap="flat">
              <a:noFill/>
              <a:miter lim="400000"/>
            </a:ln>
            <a:effectLst/>
          </p:spPr>
          <p:txBody>
            <a:bodyPr wrap="square" lIns="45719" tIns="45719" rIns="45719" bIns="45719" numCol="1" anchor="ctr">
              <a:noAutofit/>
            </a:bodyPr>
            <a:lstStyle/>
            <a:p>
              <a:pPr algn="ctr">
                <a:defRPr sz="900">
                  <a:solidFill>
                    <a:srgbClr val="F8F6F2"/>
                  </a:solidFill>
                  <a:latin typeface="+mn-lt"/>
                  <a:ea typeface="+mn-ea"/>
                  <a:cs typeface="+mn-cs"/>
                  <a:sym typeface="Helvetica"/>
                </a:defRPr>
              </a:pPr>
            </a:p>
          </p:txBody>
        </p:sp>
        <p:sp>
          <p:nvSpPr>
            <p:cNvPr id="214" name="5"/>
            <p:cNvSpPr txBox="1"/>
            <p:nvPr/>
          </p:nvSpPr>
          <p:spPr>
            <a:xfrm>
              <a:off x="85186" y="19178"/>
              <a:ext cx="99124"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solidFill>
                    <a:srgbClr val="F8F6F2"/>
                  </a:solidFill>
                  <a:latin typeface="+mn-lt"/>
                  <a:ea typeface="+mn-ea"/>
                  <a:cs typeface="+mn-cs"/>
                  <a:sym typeface="Helvetica"/>
                </a:defRPr>
              </a:lvl1pPr>
            </a:lstStyle>
            <a:p>
              <a:pPr/>
              <a:r>
                <a:t>5</a:t>
              </a:r>
            </a:p>
          </p:txBody>
        </p:sp>
      </p:grpSp>
      <p:grpSp>
        <p:nvGrpSpPr>
          <p:cNvPr id="218" name="Oval 13"/>
          <p:cNvGrpSpPr/>
          <p:nvPr/>
        </p:nvGrpSpPr>
        <p:grpSpPr>
          <a:xfrm>
            <a:off x="11668504" y="5841796"/>
            <a:ext cx="269497" cy="269497"/>
            <a:chOff x="0" y="0"/>
            <a:chExt cx="269496" cy="269496"/>
          </a:xfrm>
        </p:grpSpPr>
        <p:sp>
          <p:nvSpPr>
            <p:cNvPr id="216" name="Circle"/>
            <p:cNvSpPr/>
            <p:nvPr/>
          </p:nvSpPr>
          <p:spPr>
            <a:xfrm>
              <a:off x="-1" y="-1"/>
              <a:ext cx="269498" cy="269498"/>
            </a:xfrm>
            <a:prstGeom prst="ellipse">
              <a:avLst/>
            </a:prstGeom>
            <a:solidFill>
              <a:srgbClr val="121310"/>
            </a:solidFill>
            <a:ln w="12700" cap="flat">
              <a:noFill/>
              <a:miter lim="400000"/>
            </a:ln>
            <a:effectLst/>
          </p:spPr>
          <p:txBody>
            <a:bodyPr wrap="square" lIns="45719" tIns="45719" rIns="45719" bIns="45719" numCol="1" anchor="ctr">
              <a:noAutofit/>
            </a:bodyPr>
            <a:lstStyle/>
            <a:p>
              <a:pPr algn="ctr">
                <a:defRPr sz="900">
                  <a:solidFill>
                    <a:srgbClr val="F8F6F2"/>
                  </a:solidFill>
                  <a:latin typeface="+mn-lt"/>
                  <a:ea typeface="+mn-ea"/>
                  <a:cs typeface="+mn-cs"/>
                  <a:sym typeface="Helvetica"/>
                </a:defRPr>
              </a:pPr>
            </a:p>
          </p:txBody>
        </p:sp>
        <p:sp>
          <p:nvSpPr>
            <p:cNvPr id="217" name="6"/>
            <p:cNvSpPr txBox="1"/>
            <p:nvPr/>
          </p:nvSpPr>
          <p:spPr>
            <a:xfrm>
              <a:off x="85186" y="19178"/>
              <a:ext cx="99124"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solidFill>
                    <a:srgbClr val="F8F6F2"/>
                  </a:solidFill>
                  <a:latin typeface="+mn-lt"/>
                  <a:ea typeface="+mn-ea"/>
                  <a:cs typeface="+mn-cs"/>
                  <a:sym typeface="Helvetica"/>
                </a:defRPr>
              </a:lvl1pPr>
            </a:lstStyle>
            <a:p>
              <a:pPr/>
              <a:r>
                <a:t>6</a:t>
              </a:r>
            </a:p>
          </p:txBody>
        </p:sp>
      </p:grpSp>
      <p:grpSp>
        <p:nvGrpSpPr>
          <p:cNvPr id="221" name="Rectangle: Rounded Corners 14"/>
          <p:cNvGrpSpPr/>
          <p:nvPr/>
        </p:nvGrpSpPr>
        <p:grpSpPr>
          <a:xfrm>
            <a:off x="7218361" y="254000"/>
            <a:ext cx="1735139" cy="393700"/>
            <a:chOff x="0" y="0"/>
            <a:chExt cx="1735138" cy="393700"/>
          </a:xfrm>
        </p:grpSpPr>
        <p:sp>
          <p:nvSpPr>
            <p:cNvPr id="219" name="Rounded Rectangle"/>
            <p:cNvSpPr/>
            <p:nvPr/>
          </p:nvSpPr>
          <p:spPr>
            <a:xfrm>
              <a:off x="0" y="0"/>
              <a:ext cx="1735139" cy="393700"/>
            </a:xfrm>
            <a:prstGeom prst="roundRect">
              <a:avLst>
                <a:gd name="adj" fmla="val 16667"/>
              </a:avLst>
            </a:prstGeom>
            <a:noFill/>
            <a:ln w="12700" cap="flat">
              <a:solidFill>
                <a:srgbClr val="121310"/>
              </a:solidFill>
              <a:prstDash val="solid"/>
              <a:miter lim="800000"/>
            </a:ln>
            <a:effectLst/>
          </p:spPr>
          <p:txBody>
            <a:bodyPr wrap="square" lIns="45719" tIns="45719" rIns="45719" bIns="45719" numCol="1" anchor="ctr">
              <a:noAutofit/>
            </a:bodyPr>
            <a:lstStyle/>
            <a:p>
              <a:pPr algn="ctr">
                <a:defRPr sz="900">
                  <a:latin typeface="+mn-lt"/>
                  <a:ea typeface="+mn-ea"/>
                  <a:cs typeface="+mn-cs"/>
                  <a:sym typeface="Helvetica"/>
                </a:defRPr>
              </a:pPr>
            </a:p>
          </p:txBody>
        </p:sp>
        <p:sp>
          <p:nvSpPr>
            <p:cNvPr id="220" name="NIRVANA STUDIO"/>
            <p:cNvSpPr txBox="1"/>
            <p:nvPr/>
          </p:nvSpPr>
          <p:spPr>
            <a:xfrm>
              <a:off x="71288" y="81280"/>
              <a:ext cx="1592562"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latin typeface="+mn-lt"/>
                  <a:ea typeface="+mn-ea"/>
                  <a:cs typeface="+mn-cs"/>
                  <a:sym typeface="Helvetica"/>
                </a:defRPr>
              </a:lvl1pPr>
            </a:lstStyle>
            <a:p>
              <a:pPr/>
              <a:r>
                <a:t>NIRVANA STUDIO</a:t>
              </a:r>
            </a:p>
          </p:txBody>
        </p:sp>
      </p:grpSp>
      <p:pic>
        <p:nvPicPr>
          <p:cNvPr id="222" name="Picture Placeholder 15" descr="Picture Placeholder 15"/>
          <p:cNvPicPr>
            <a:picLocks noChangeAspect="1"/>
          </p:cNvPicPr>
          <p:nvPr>
            <p:ph type="pic" idx="21"/>
          </p:nvPr>
        </p:nvPicPr>
        <p:blipFill>
          <a:blip r:embed="rId2">
            <a:extLst/>
          </a:blip>
          <a:stretch>
            <a:fillRect/>
          </a:stretch>
        </p:blipFill>
        <p:spPr>
          <a:prstGeom prst="rect">
            <a:avLst/>
          </a:prstGeom>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1"/>
        </a:solidFill>
      </p:bgPr>
    </p:bg>
    <p:spTree>
      <p:nvGrpSpPr>
        <p:cNvPr id="1" name=""/>
        <p:cNvGrpSpPr/>
        <p:nvPr/>
      </p:nvGrpSpPr>
      <p:grpSpPr>
        <a:xfrm>
          <a:off x="0" y="0"/>
          <a:ext cx="0" cy="0"/>
          <a:chOff x="0" y="0"/>
          <a:chExt cx="0" cy="0"/>
        </a:xfrm>
      </p:grpSpPr>
      <p:sp>
        <p:nvSpPr>
          <p:cNvPr id="224" name="TextBox 1"/>
          <p:cNvSpPr txBox="1"/>
          <p:nvPr/>
        </p:nvSpPr>
        <p:spPr>
          <a:xfrm>
            <a:off x="200058" y="2698749"/>
            <a:ext cx="6885493" cy="13208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ct val="69643"/>
              </a:lnSpc>
              <a:defRPr sz="8700">
                <a:solidFill>
                  <a:srgbClr val="F8F6F2"/>
                </a:solidFill>
                <a:latin typeface="+mn-lt"/>
                <a:ea typeface="+mn-ea"/>
                <a:cs typeface="+mn-cs"/>
                <a:sym typeface="Helvetica"/>
              </a:defRPr>
            </a:lvl1pPr>
          </a:lstStyle>
          <a:p>
            <a:pPr/>
            <a:r>
              <a:t>CAMPAIGN</a:t>
            </a:r>
          </a:p>
        </p:txBody>
      </p:sp>
      <p:sp>
        <p:nvSpPr>
          <p:cNvPr id="225" name="TextBox 2"/>
          <p:cNvSpPr txBox="1"/>
          <p:nvPr/>
        </p:nvSpPr>
        <p:spPr>
          <a:xfrm>
            <a:off x="225562" y="5434755"/>
            <a:ext cx="3634423" cy="123398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solidFill>
                  <a:srgbClr val="F8F6F2"/>
                </a:solidFill>
                <a:latin typeface="+mn-lt"/>
                <a:ea typeface="+mn-ea"/>
                <a:cs typeface="+mn-cs"/>
                <a:sym typeface="Helvetica"/>
              </a:defRPr>
            </a:lvl1pPr>
          </a:lstStyle>
          <a:p>
            <a:pPr/>
            <a:r>
              <a:t>Welcome everyone, today we will be presenting our creative brief for Nirvana Studio, a leading provider of innovative products and services in the industry. Our campaign will be focused on highlighting the unique features and benefits of Nirvana Studio's products and services, and will include a mix of traditional and digital marketing tactics. Thank you for your time and attention, and we look forward to sharing our ideas with you.</a:t>
            </a:r>
          </a:p>
        </p:txBody>
      </p:sp>
      <p:grpSp>
        <p:nvGrpSpPr>
          <p:cNvPr id="228" name="Rectangle: Rounded Corners 4"/>
          <p:cNvGrpSpPr/>
          <p:nvPr/>
        </p:nvGrpSpPr>
        <p:grpSpPr>
          <a:xfrm>
            <a:off x="254000" y="254000"/>
            <a:ext cx="1735139" cy="393700"/>
            <a:chOff x="0" y="0"/>
            <a:chExt cx="1735138" cy="393700"/>
          </a:xfrm>
        </p:grpSpPr>
        <p:sp>
          <p:nvSpPr>
            <p:cNvPr id="226" name="Rounded Rectangle"/>
            <p:cNvSpPr/>
            <p:nvPr/>
          </p:nvSpPr>
          <p:spPr>
            <a:xfrm>
              <a:off x="0" y="0"/>
              <a:ext cx="1735139" cy="393700"/>
            </a:xfrm>
            <a:prstGeom prst="roundRect">
              <a:avLst>
                <a:gd name="adj" fmla="val 16667"/>
              </a:avLst>
            </a:prstGeom>
            <a:noFill/>
            <a:ln w="12700" cap="flat">
              <a:solidFill>
                <a:srgbClr val="F8F6F2"/>
              </a:solidFill>
              <a:prstDash val="solid"/>
              <a:miter lim="800000"/>
            </a:ln>
            <a:effectLst/>
          </p:spPr>
          <p:txBody>
            <a:bodyPr wrap="square" lIns="45719" tIns="45719" rIns="45719" bIns="45719" numCol="1" anchor="ctr">
              <a:noAutofit/>
            </a:bodyPr>
            <a:lstStyle/>
            <a:p>
              <a:pPr algn="ctr">
                <a:defRPr b="1" sz="900">
                  <a:solidFill>
                    <a:srgbClr val="F8F6F2"/>
                  </a:solidFill>
                  <a:latin typeface="+mn-lt"/>
                  <a:ea typeface="+mn-ea"/>
                  <a:cs typeface="+mn-cs"/>
                  <a:sym typeface="Helvetica"/>
                </a:defRPr>
              </a:pPr>
            </a:p>
          </p:txBody>
        </p:sp>
        <p:sp>
          <p:nvSpPr>
            <p:cNvPr id="227" name="NIRVANA STUDIO"/>
            <p:cNvSpPr txBox="1"/>
            <p:nvPr/>
          </p:nvSpPr>
          <p:spPr>
            <a:xfrm>
              <a:off x="71288" y="81280"/>
              <a:ext cx="1592562"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900">
                  <a:solidFill>
                    <a:srgbClr val="F8F6F2"/>
                  </a:solidFill>
                  <a:latin typeface="+mn-lt"/>
                  <a:ea typeface="+mn-ea"/>
                  <a:cs typeface="+mn-cs"/>
                  <a:sym typeface="Helvetica"/>
                </a:defRPr>
              </a:lvl1pPr>
            </a:lstStyle>
            <a:p>
              <a:pPr/>
              <a:r>
                <a:t>NIRVANA STUDIO</a:t>
              </a:r>
            </a:p>
          </p:txBody>
        </p:sp>
      </p:grpSp>
      <p:pic>
        <p:nvPicPr>
          <p:cNvPr id="229" name="Picture Placeholder 5" descr="Picture Placeholder 5"/>
          <p:cNvPicPr>
            <a:picLocks noChangeAspect="1"/>
          </p:cNvPicPr>
          <p:nvPr>
            <p:ph type="pic" idx="21"/>
          </p:nvPr>
        </p:nvPicPr>
        <p:blipFill>
          <a:blip r:embed="rId2">
            <a:extLst/>
          </a:blip>
          <a:stretch>
            <a:fillRect/>
          </a:stretch>
        </p:blipFill>
        <p:spPr>
          <a:prstGeom prst="rect">
            <a:avLst/>
          </a:prstGeom>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121310"/>
        </a:solidFill>
      </p:bgPr>
    </p:bg>
    <p:spTree>
      <p:nvGrpSpPr>
        <p:cNvPr id="1" name=""/>
        <p:cNvGrpSpPr/>
        <p:nvPr/>
      </p:nvGrpSpPr>
      <p:grpSpPr>
        <a:xfrm>
          <a:off x="0" y="0"/>
          <a:ext cx="0" cy="0"/>
          <a:chOff x="0" y="0"/>
          <a:chExt cx="0" cy="0"/>
        </a:xfrm>
      </p:grpSpPr>
      <p:sp>
        <p:nvSpPr>
          <p:cNvPr id="231" name="TextBox 1"/>
          <p:cNvSpPr txBox="1"/>
          <p:nvPr/>
        </p:nvSpPr>
        <p:spPr>
          <a:xfrm>
            <a:off x="6217262" y="2698750"/>
            <a:ext cx="4538348" cy="247763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ct val="69643"/>
              </a:lnSpc>
              <a:defRPr sz="9600">
                <a:solidFill>
                  <a:srgbClr val="F8F6F2"/>
                </a:solidFill>
                <a:latin typeface="+mn-lt"/>
                <a:ea typeface="+mn-ea"/>
                <a:cs typeface="+mn-cs"/>
                <a:sym typeface="Helvetica"/>
              </a:defRPr>
            </a:lvl1pPr>
          </a:lstStyle>
          <a:p>
            <a:pPr/>
            <a:r>
              <a:t>The brand</a:t>
            </a:r>
          </a:p>
        </p:txBody>
      </p:sp>
      <p:sp>
        <p:nvSpPr>
          <p:cNvPr id="232" name="TextBox 2"/>
          <p:cNvSpPr txBox="1"/>
          <p:nvPr/>
        </p:nvSpPr>
        <p:spPr>
          <a:xfrm>
            <a:off x="6172337" y="5065763"/>
            <a:ext cx="4628199" cy="89970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solidFill>
                  <a:srgbClr val="F8F6F2"/>
                </a:solidFill>
                <a:latin typeface="+mn-lt"/>
                <a:ea typeface="+mn-ea"/>
                <a:cs typeface="+mn-cs"/>
                <a:sym typeface="Helvetica"/>
              </a:defRPr>
            </a:lvl1pPr>
          </a:lstStyle>
          <a:p>
            <a:pPr/>
            <a:r>
              <a:t>Nirvana Studio is a leading provider of innovative products and services in the industry. We are committed to providing our customers with high-quality, cutting-edge solutions that help them achieve their goals. Our brand is built on the values of innovation, reliability, and customer satisfaction. We pride ourselves on being at the forefront of the industry, and our products and services reflect that.</a:t>
            </a:r>
          </a:p>
        </p:txBody>
      </p:sp>
      <p:sp>
        <p:nvSpPr>
          <p:cNvPr id="233" name="Rectangle 4"/>
          <p:cNvSpPr/>
          <p:nvPr/>
        </p:nvSpPr>
        <p:spPr>
          <a:xfrm>
            <a:off x="0" y="2730500"/>
            <a:ext cx="5227638" cy="4127500"/>
          </a:xfrm>
          <a:prstGeom prst="rect">
            <a:avLst/>
          </a:prstGeom>
          <a:solidFill>
            <a:srgbClr val="E7E0D2"/>
          </a:solidFill>
          <a:ln w="12700">
            <a:miter lim="400000"/>
          </a:ln>
        </p:spPr>
        <p:txBody>
          <a:bodyPr lIns="45719" rIns="45719" anchor="ctr"/>
          <a:lstStyle/>
          <a:p>
            <a:pPr algn="ctr">
              <a:defRPr>
                <a:solidFill>
                  <a:srgbClr val="F8F6F2"/>
                </a:solidFill>
              </a:defRPr>
            </a:pPr>
          </a:p>
        </p:txBody>
      </p:sp>
      <p:sp>
        <p:nvSpPr>
          <p:cNvPr id="234" name="TextBox 5"/>
          <p:cNvSpPr txBox="1"/>
          <p:nvPr/>
        </p:nvSpPr>
        <p:spPr>
          <a:xfrm>
            <a:off x="227147" y="2949269"/>
            <a:ext cx="4700770" cy="137368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a:latin typeface="+mn-lt"/>
                <a:ea typeface="+mn-ea"/>
                <a:cs typeface="+mn-cs"/>
                <a:sym typeface="Helvetica"/>
              </a:defRPr>
            </a:lvl1pPr>
          </a:lstStyle>
          <a:p>
            <a:pPr/>
            <a:r>
              <a:t>“SED UT PERSPICIATIS UNDE OMNIS ISTE NATUS ERROR SIT VOLUPTATEM ACCUSANTIUM DOLOREMQUE LAUDANTIUM, TOTAM REM APERIAM.”</a:t>
            </a:r>
          </a:p>
        </p:txBody>
      </p:sp>
      <p:grpSp>
        <p:nvGrpSpPr>
          <p:cNvPr id="237" name="Rectangle: Rounded Corners 6"/>
          <p:cNvGrpSpPr/>
          <p:nvPr/>
        </p:nvGrpSpPr>
        <p:grpSpPr>
          <a:xfrm>
            <a:off x="6223000" y="254000"/>
            <a:ext cx="1735139" cy="393700"/>
            <a:chOff x="0" y="0"/>
            <a:chExt cx="1735138" cy="393700"/>
          </a:xfrm>
        </p:grpSpPr>
        <p:sp>
          <p:nvSpPr>
            <p:cNvPr id="235" name="Rounded Rectangle"/>
            <p:cNvSpPr/>
            <p:nvPr/>
          </p:nvSpPr>
          <p:spPr>
            <a:xfrm>
              <a:off x="0" y="0"/>
              <a:ext cx="1735139" cy="393700"/>
            </a:xfrm>
            <a:prstGeom prst="roundRect">
              <a:avLst>
                <a:gd name="adj" fmla="val 16667"/>
              </a:avLst>
            </a:prstGeom>
            <a:noFill/>
            <a:ln w="12700" cap="flat">
              <a:solidFill>
                <a:srgbClr val="F8F6F2"/>
              </a:solidFill>
              <a:prstDash val="solid"/>
              <a:miter lim="800000"/>
            </a:ln>
            <a:effectLst/>
          </p:spPr>
          <p:txBody>
            <a:bodyPr wrap="square" lIns="45719" tIns="45719" rIns="45719" bIns="45719" numCol="1" anchor="ctr">
              <a:noAutofit/>
            </a:bodyPr>
            <a:lstStyle/>
            <a:p>
              <a:pPr algn="ctr">
                <a:defRPr b="1" sz="900">
                  <a:solidFill>
                    <a:srgbClr val="F8F6F2"/>
                  </a:solidFill>
                  <a:latin typeface="+mn-lt"/>
                  <a:ea typeface="+mn-ea"/>
                  <a:cs typeface="+mn-cs"/>
                  <a:sym typeface="Helvetica"/>
                </a:defRPr>
              </a:pPr>
            </a:p>
          </p:txBody>
        </p:sp>
        <p:sp>
          <p:nvSpPr>
            <p:cNvPr id="236" name="NIRVANA STUDIO"/>
            <p:cNvSpPr txBox="1"/>
            <p:nvPr/>
          </p:nvSpPr>
          <p:spPr>
            <a:xfrm>
              <a:off x="71288" y="81280"/>
              <a:ext cx="1592562"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900">
                  <a:solidFill>
                    <a:srgbClr val="F8F6F2"/>
                  </a:solidFill>
                  <a:latin typeface="+mn-lt"/>
                  <a:ea typeface="+mn-ea"/>
                  <a:cs typeface="+mn-cs"/>
                  <a:sym typeface="Helvetica"/>
                </a:defRPr>
              </a:lvl1pPr>
            </a:lstStyle>
            <a:p>
              <a:pPr/>
              <a:r>
                <a:t>NIRVANA STUDIO</a:t>
              </a:r>
            </a:p>
          </p:txBody>
        </p:sp>
      </p:grpSp>
      <p:grpSp>
        <p:nvGrpSpPr>
          <p:cNvPr id="240" name="Rectangle: Rounded Corners 7"/>
          <p:cNvGrpSpPr/>
          <p:nvPr/>
        </p:nvGrpSpPr>
        <p:grpSpPr>
          <a:xfrm>
            <a:off x="254000" y="6350000"/>
            <a:ext cx="1429658" cy="254000"/>
            <a:chOff x="0" y="0"/>
            <a:chExt cx="1429657" cy="254000"/>
          </a:xfrm>
        </p:grpSpPr>
        <p:sp>
          <p:nvSpPr>
            <p:cNvPr id="238" name="Rounded Rectangle"/>
            <p:cNvSpPr/>
            <p:nvPr/>
          </p:nvSpPr>
          <p:spPr>
            <a:xfrm>
              <a:off x="0" y="0"/>
              <a:ext cx="1429658" cy="254000"/>
            </a:xfrm>
            <a:prstGeom prst="roundRect">
              <a:avLst>
                <a:gd name="adj" fmla="val 16667"/>
              </a:avLst>
            </a:prstGeom>
            <a:noFill/>
            <a:ln w="12700" cap="flat">
              <a:solidFill>
                <a:srgbClr val="121310"/>
              </a:solidFill>
              <a:prstDash val="solid"/>
              <a:miter lim="800000"/>
            </a:ln>
            <a:effectLst/>
          </p:spPr>
          <p:txBody>
            <a:bodyPr wrap="square" lIns="45719" tIns="45719" rIns="45719" bIns="45719" numCol="1" anchor="ctr">
              <a:noAutofit/>
            </a:bodyPr>
            <a:lstStyle/>
            <a:p>
              <a:pPr algn="ctr">
                <a:defRPr sz="900">
                  <a:latin typeface="+mn-lt"/>
                  <a:ea typeface="+mn-ea"/>
                  <a:cs typeface="+mn-cs"/>
                  <a:sym typeface="Helvetica"/>
                </a:defRPr>
              </a:pPr>
            </a:p>
          </p:txBody>
        </p:sp>
        <p:sp>
          <p:nvSpPr>
            <p:cNvPr id="239" name="BRAND STATEMENT"/>
            <p:cNvSpPr txBox="1"/>
            <p:nvPr/>
          </p:nvSpPr>
          <p:spPr>
            <a:xfrm>
              <a:off x="64468" y="11430"/>
              <a:ext cx="1300721"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sz="900">
                  <a:latin typeface="+mn-lt"/>
                  <a:ea typeface="+mn-ea"/>
                  <a:cs typeface="+mn-cs"/>
                  <a:sym typeface="Helvetica"/>
                </a:defRPr>
              </a:lvl1pPr>
            </a:lstStyle>
            <a:p>
              <a:pPr/>
              <a:r>
                <a:t>BRAND STATEMENT</a:t>
              </a:r>
            </a:p>
          </p:txBody>
        </p:sp>
      </p:grpSp>
      <p:sp>
        <p:nvSpPr>
          <p:cNvPr id="241" name="TextBox 8"/>
          <p:cNvSpPr txBox="1"/>
          <p:nvPr/>
        </p:nvSpPr>
        <p:spPr>
          <a:xfrm>
            <a:off x="6172337" y="6441268"/>
            <a:ext cx="1772286"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solidFill>
                  <a:srgbClr val="F8F6F2"/>
                </a:solidFill>
                <a:latin typeface="+mn-lt"/>
                <a:ea typeface="+mn-ea"/>
                <a:cs typeface="+mn-cs"/>
                <a:sym typeface="Helvetica"/>
              </a:defRPr>
            </a:lvl1pPr>
          </a:lstStyle>
          <a:p>
            <a:pPr/>
            <a:r>
              <a:t>2023</a:t>
            </a:r>
          </a:p>
        </p:txBody>
      </p:sp>
      <p:pic>
        <p:nvPicPr>
          <p:cNvPr id="242" name="Picture Placeholder 9" descr="Picture Placeholder 9"/>
          <p:cNvPicPr>
            <a:picLocks noChangeAspect="1"/>
          </p:cNvPicPr>
          <p:nvPr>
            <p:ph type="pic" idx="21"/>
          </p:nvPr>
        </p:nvPicPr>
        <p:blipFill>
          <a:blip r:embed="rId2">
            <a:extLst/>
          </a:blip>
          <a:stretch>
            <a:fillRect/>
          </a:stretch>
        </p:blipFill>
        <p:spPr>
          <a:prstGeom prst="rect">
            <a:avLst/>
          </a:prstGeom>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4" name="Rectangle 8"/>
          <p:cNvSpPr/>
          <p:nvPr/>
        </p:nvSpPr>
        <p:spPr>
          <a:xfrm>
            <a:off x="5969000" y="3302000"/>
            <a:ext cx="6223000" cy="3556000"/>
          </a:xfrm>
          <a:prstGeom prst="rect">
            <a:avLst/>
          </a:prstGeom>
          <a:solidFill>
            <a:srgbClr val="E7E0D2"/>
          </a:solidFill>
          <a:ln w="12700">
            <a:miter lim="400000"/>
          </a:ln>
        </p:spPr>
        <p:txBody>
          <a:bodyPr lIns="45719" rIns="45719" anchor="ctr"/>
          <a:lstStyle/>
          <a:p>
            <a:pPr algn="ctr">
              <a:defRPr>
                <a:solidFill>
                  <a:srgbClr val="F8F6F2"/>
                </a:solidFill>
              </a:defRPr>
            </a:pPr>
          </a:p>
        </p:txBody>
      </p:sp>
      <p:sp>
        <p:nvSpPr>
          <p:cNvPr id="245" name="TextBox 1"/>
          <p:cNvSpPr txBox="1"/>
          <p:nvPr/>
        </p:nvSpPr>
        <p:spPr>
          <a:xfrm>
            <a:off x="267537" y="2698750"/>
            <a:ext cx="4538348" cy="14605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ct val="69643"/>
              </a:lnSpc>
              <a:defRPr sz="9600">
                <a:latin typeface="+mn-lt"/>
                <a:ea typeface="+mn-ea"/>
                <a:cs typeface="+mn-cs"/>
                <a:sym typeface="Helvetica"/>
              </a:defRPr>
            </a:lvl1pPr>
          </a:lstStyle>
          <a:p>
            <a:pPr/>
            <a:r>
              <a:t>history</a:t>
            </a:r>
          </a:p>
        </p:txBody>
      </p:sp>
      <p:sp>
        <p:nvSpPr>
          <p:cNvPr id="246" name="TextBox 2"/>
          <p:cNvSpPr txBox="1"/>
          <p:nvPr/>
        </p:nvSpPr>
        <p:spPr>
          <a:xfrm>
            <a:off x="222612" y="5933354"/>
            <a:ext cx="4628198" cy="73256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latin typeface="+mn-lt"/>
                <a:ea typeface="+mn-ea"/>
                <a:cs typeface="+mn-cs"/>
                <a:sym typeface="Helvetica"/>
              </a:defRPr>
            </a:lvl1pPr>
          </a:lstStyle>
          <a:p>
            <a:pPr/>
            <a:r>
              <a:t>XYZ is a leading provider of innovative products and services in the industry, with a history dating back to 10 years ago. The company was founded by a group of industry experts with a passion for innovation and a commitment to providing customers with the best possible products and services.</a:t>
            </a:r>
          </a:p>
        </p:txBody>
      </p:sp>
      <p:sp>
        <p:nvSpPr>
          <p:cNvPr id="247" name="Rectangle 7"/>
          <p:cNvSpPr/>
          <p:nvPr/>
        </p:nvSpPr>
        <p:spPr>
          <a:xfrm>
            <a:off x="5969000" y="0"/>
            <a:ext cx="6223000" cy="3302000"/>
          </a:xfrm>
          <a:prstGeom prst="rect">
            <a:avLst/>
          </a:prstGeom>
          <a:solidFill>
            <a:srgbClr val="121310"/>
          </a:solidFill>
          <a:ln w="12700">
            <a:miter lim="400000"/>
          </a:ln>
        </p:spPr>
        <p:txBody>
          <a:bodyPr lIns="45719" rIns="45719" anchor="ctr"/>
          <a:lstStyle/>
          <a:p>
            <a:pPr algn="ctr">
              <a:defRPr>
                <a:solidFill>
                  <a:srgbClr val="F8F6F2"/>
                </a:solidFill>
              </a:defRPr>
            </a:pPr>
          </a:p>
        </p:txBody>
      </p:sp>
      <p:sp>
        <p:nvSpPr>
          <p:cNvPr id="248" name="TextBox 9"/>
          <p:cNvSpPr txBox="1"/>
          <p:nvPr/>
        </p:nvSpPr>
        <p:spPr>
          <a:xfrm>
            <a:off x="6730114" y="953950"/>
            <a:ext cx="4700769" cy="137368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a:solidFill>
                  <a:srgbClr val="F8F6F2"/>
                </a:solidFill>
                <a:latin typeface="+mn-lt"/>
                <a:ea typeface="+mn-ea"/>
                <a:cs typeface="+mn-cs"/>
                <a:sym typeface="Helvetica"/>
              </a:defRPr>
            </a:lvl1pPr>
          </a:lstStyle>
          <a:p>
            <a:pPr/>
            <a:r>
              <a:t>“SED UT PERSPICIATIS UNDE OMNIS ISTE NATUS ERROR SIT VOLUPTATEM ACCUSANTIUM DOLOREMQUE LAUDANTIUM, TOTAM REM APERIAM.”</a:t>
            </a:r>
          </a:p>
        </p:txBody>
      </p:sp>
      <p:grpSp>
        <p:nvGrpSpPr>
          <p:cNvPr id="251" name="Rectangle: Rounded Corners 10"/>
          <p:cNvGrpSpPr/>
          <p:nvPr/>
        </p:nvGrpSpPr>
        <p:grpSpPr>
          <a:xfrm>
            <a:off x="254000" y="254000"/>
            <a:ext cx="1735139" cy="393700"/>
            <a:chOff x="0" y="0"/>
            <a:chExt cx="1735138" cy="393700"/>
          </a:xfrm>
        </p:grpSpPr>
        <p:sp>
          <p:nvSpPr>
            <p:cNvPr id="249" name="Rounded Rectangle"/>
            <p:cNvSpPr/>
            <p:nvPr/>
          </p:nvSpPr>
          <p:spPr>
            <a:xfrm>
              <a:off x="0" y="0"/>
              <a:ext cx="1735139" cy="393700"/>
            </a:xfrm>
            <a:prstGeom prst="roundRect">
              <a:avLst>
                <a:gd name="adj" fmla="val 16667"/>
              </a:avLst>
            </a:prstGeom>
            <a:noFill/>
            <a:ln w="12700" cap="flat">
              <a:solidFill>
                <a:srgbClr val="121310"/>
              </a:solidFill>
              <a:prstDash val="solid"/>
              <a:miter lim="800000"/>
            </a:ln>
            <a:effectLst/>
          </p:spPr>
          <p:txBody>
            <a:bodyPr wrap="square" lIns="45719" tIns="45719" rIns="45719" bIns="45719" numCol="1" anchor="ctr">
              <a:noAutofit/>
            </a:bodyPr>
            <a:lstStyle/>
            <a:p>
              <a:pPr algn="ctr">
                <a:defRPr b="1" sz="900">
                  <a:latin typeface="+mn-lt"/>
                  <a:ea typeface="+mn-ea"/>
                  <a:cs typeface="+mn-cs"/>
                  <a:sym typeface="Helvetica"/>
                </a:defRPr>
              </a:pPr>
            </a:p>
          </p:txBody>
        </p:sp>
        <p:sp>
          <p:nvSpPr>
            <p:cNvPr id="250" name="NIRVANA STUDIO"/>
            <p:cNvSpPr txBox="1"/>
            <p:nvPr/>
          </p:nvSpPr>
          <p:spPr>
            <a:xfrm>
              <a:off x="71288" y="81280"/>
              <a:ext cx="1592562"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900">
                  <a:latin typeface="+mn-lt"/>
                  <a:ea typeface="+mn-ea"/>
                  <a:cs typeface="+mn-cs"/>
                  <a:sym typeface="Helvetica"/>
                </a:defRPr>
              </a:lvl1pPr>
            </a:lstStyle>
            <a:p>
              <a:pPr/>
              <a:r>
                <a:t>NIRVANA STUDIO</a:t>
              </a:r>
            </a:p>
          </p:txBody>
        </p:sp>
      </p:grpSp>
      <p:pic>
        <p:nvPicPr>
          <p:cNvPr id="252" name="Picture Placeholder 4" descr="Picture Placeholder 4"/>
          <p:cNvPicPr>
            <a:picLocks noChangeAspect="1"/>
          </p:cNvPicPr>
          <p:nvPr>
            <p:ph type="pic" idx="22"/>
          </p:nvPr>
        </p:nvPicPr>
        <p:blipFill>
          <a:blip r:embed="rId2">
            <a:extLst/>
          </a:blip>
          <a:stretch>
            <a:fillRect/>
          </a:stretch>
        </p:blipFill>
        <p:spPr>
          <a:prstGeom prst="rect">
            <a:avLst/>
          </a:prstGeom>
        </p:spPr>
      </p:pic>
      <p:pic>
        <p:nvPicPr>
          <p:cNvPr id="253" name="Picture Placeholder 6" descr="Picture Placeholder 6"/>
          <p:cNvPicPr>
            <a:picLocks noChangeAspect="1"/>
          </p:cNvPicPr>
          <p:nvPr>
            <p:ph type="pic" idx="23"/>
          </p:nvPr>
        </p:nvPicPr>
        <p:blipFill>
          <a:blip r:embed="rId2">
            <a:extLst/>
          </a:blip>
          <a:stretch>
            <a:fillRect/>
          </a:stretch>
        </p:blipFill>
        <p:spPr>
          <a:prstGeom prst="rect">
            <a:avLst/>
          </a:prstGeom>
        </p:spPr>
      </p:pic>
      <p:pic>
        <p:nvPicPr>
          <p:cNvPr id="254" name="Picture Placeholder 12" descr="Picture Placeholder 12"/>
          <p:cNvPicPr>
            <a:picLocks noChangeAspect="1"/>
          </p:cNvPicPr>
          <p:nvPr>
            <p:ph type="pic" idx="21"/>
          </p:nvPr>
        </p:nvPicPr>
        <p:blipFill>
          <a:blip r:embed="rId2">
            <a:extLst/>
          </a:blip>
          <a:stretch>
            <a:fillRect/>
          </a:stretch>
        </p:blipFill>
        <p:spPr>
          <a:prstGeom prst="rect">
            <a:avLst/>
          </a:prstGeom>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6" name="TextBox 1"/>
          <p:cNvSpPr txBox="1"/>
          <p:nvPr/>
        </p:nvSpPr>
        <p:spPr>
          <a:xfrm>
            <a:off x="265951" y="843838"/>
            <a:ext cx="5287379" cy="14605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ct val="69643"/>
              </a:lnSpc>
              <a:defRPr sz="9600">
                <a:latin typeface="+mn-lt"/>
                <a:ea typeface="+mn-ea"/>
                <a:cs typeface="+mn-cs"/>
                <a:sym typeface="Helvetica"/>
              </a:defRPr>
            </a:lvl1pPr>
          </a:lstStyle>
          <a:p>
            <a:pPr/>
            <a:r>
              <a:t>audience</a:t>
            </a:r>
          </a:p>
        </p:txBody>
      </p:sp>
      <p:sp>
        <p:nvSpPr>
          <p:cNvPr id="257" name="TextBox 3"/>
          <p:cNvSpPr txBox="1"/>
          <p:nvPr/>
        </p:nvSpPr>
        <p:spPr>
          <a:xfrm>
            <a:off x="221026" y="4949335"/>
            <a:ext cx="4628198" cy="73256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latin typeface="+mn-lt"/>
                <a:ea typeface="+mn-ea"/>
                <a:cs typeface="+mn-cs"/>
                <a:sym typeface="Helvetica"/>
              </a:defRPr>
            </a:lvl1pPr>
          </a:lstStyle>
          <a:p>
            <a:pPr/>
            <a:r>
              <a:t>The target audience section of a creative brief presentation should provide a detailed overview of the specific group of people that the project or campaign is intended to reach. This section should include information on the demographics, psychographics, and behavior patterns of the target audience, as well as their needs, wants, and pain points.</a:t>
            </a:r>
          </a:p>
        </p:txBody>
      </p:sp>
      <p:sp>
        <p:nvSpPr>
          <p:cNvPr id="258" name="Rectangle 4"/>
          <p:cNvSpPr/>
          <p:nvPr/>
        </p:nvSpPr>
        <p:spPr>
          <a:xfrm>
            <a:off x="7216775" y="0"/>
            <a:ext cx="4975225" cy="6858000"/>
          </a:xfrm>
          <a:prstGeom prst="rect">
            <a:avLst/>
          </a:prstGeom>
          <a:solidFill>
            <a:srgbClr val="121310"/>
          </a:solidFill>
          <a:ln w="12700">
            <a:miter lim="400000"/>
          </a:ln>
        </p:spPr>
        <p:txBody>
          <a:bodyPr lIns="45719" rIns="45719" anchor="ctr"/>
          <a:lstStyle/>
          <a:p>
            <a:pPr algn="ctr">
              <a:defRPr>
                <a:solidFill>
                  <a:srgbClr val="F8F6F2"/>
                </a:solidFill>
              </a:defRPr>
            </a:pPr>
          </a:p>
        </p:txBody>
      </p:sp>
      <p:sp>
        <p:nvSpPr>
          <p:cNvPr id="259" name="Straight Connector 7"/>
          <p:cNvSpPr/>
          <p:nvPr/>
        </p:nvSpPr>
        <p:spPr>
          <a:xfrm>
            <a:off x="0" y="2730500"/>
            <a:ext cx="7216775" cy="0"/>
          </a:xfrm>
          <a:prstGeom prst="line">
            <a:avLst/>
          </a:prstGeom>
          <a:ln w="6350">
            <a:solidFill>
              <a:srgbClr val="121310"/>
            </a:solidFill>
            <a:miter/>
          </a:ln>
        </p:spPr>
        <p:txBody>
          <a:bodyPr lIns="45719" rIns="45719"/>
          <a:lstStyle/>
          <a:p>
            <a:pPr/>
          </a:p>
        </p:txBody>
      </p:sp>
      <p:grpSp>
        <p:nvGrpSpPr>
          <p:cNvPr id="262" name="Rectangle: Rounded Corners 11"/>
          <p:cNvGrpSpPr/>
          <p:nvPr/>
        </p:nvGrpSpPr>
        <p:grpSpPr>
          <a:xfrm>
            <a:off x="254000" y="3575050"/>
            <a:ext cx="1735139" cy="393700"/>
            <a:chOff x="0" y="0"/>
            <a:chExt cx="1735138" cy="393700"/>
          </a:xfrm>
        </p:grpSpPr>
        <p:sp>
          <p:nvSpPr>
            <p:cNvPr id="260" name="Rounded Rectangle"/>
            <p:cNvSpPr/>
            <p:nvPr/>
          </p:nvSpPr>
          <p:spPr>
            <a:xfrm>
              <a:off x="0" y="0"/>
              <a:ext cx="1735139" cy="393700"/>
            </a:xfrm>
            <a:prstGeom prst="roundRect">
              <a:avLst>
                <a:gd name="adj" fmla="val 16667"/>
              </a:avLst>
            </a:prstGeom>
            <a:noFill/>
            <a:ln w="12700" cap="flat">
              <a:solidFill>
                <a:srgbClr val="121310"/>
              </a:solidFill>
              <a:prstDash val="solid"/>
              <a:miter lim="800000"/>
            </a:ln>
            <a:effectLst/>
          </p:spPr>
          <p:txBody>
            <a:bodyPr wrap="square" lIns="45719" tIns="45719" rIns="45719" bIns="45719" numCol="1" anchor="ctr">
              <a:noAutofit/>
            </a:bodyPr>
            <a:lstStyle/>
            <a:p>
              <a:pPr algn="ctr">
                <a:defRPr b="1" sz="900">
                  <a:latin typeface="+mn-lt"/>
                  <a:ea typeface="+mn-ea"/>
                  <a:cs typeface="+mn-cs"/>
                  <a:sym typeface="Helvetica"/>
                </a:defRPr>
              </a:pPr>
            </a:p>
          </p:txBody>
        </p:sp>
        <p:sp>
          <p:nvSpPr>
            <p:cNvPr id="261" name="NIRVANA STUDIO"/>
            <p:cNvSpPr txBox="1"/>
            <p:nvPr/>
          </p:nvSpPr>
          <p:spPr>
            <a:xfrm>
              <a:off x="71288" y="81280"/>
              <a:ext cx="1592562"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900">
                  <a:latin typeface="+mn-lt"/>
                  <a:ea typeface="+mn-ea"/>
                  <a:cs typeface="+mn-cs"/>
                  <a:sym typeface="Helvetica"/>
                </a:defRPr>
              </a:lvl1pPr>
            </a:lstStyle>
            <a:p>
              <a:pPr/>
              <a:r>
                <a:t>NIRVANA STUDIO</a:t>
              </a:r>
            </a:p>
          </p:txBody>
        </p:sp>
      </p:grpSp>
      <p:sp>
        <p:nvSpPr>
          <p:cNvPr id="263" name="Rectangle: Rounded Corners 12"/>
          <p:cNvSpPr txBox="1"/>
          <p:nvPr/>
        </p:nvSpPr>
        <p:spPr>
          <a:xfrm>
            <a:off x="10377161" y="204652"/>
            <a:ext cx="1618765" cy="2311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sz="900">
                <a:solidFill>
                  <a:srgbClr val="F8F6F2"/>
                </a:solidFill>
                <a:latin typeface="+mn-lt"/>
                <a:ea typeface="+mn-ea"/>
                <a:cs typeface="+mn-cs"/>
                <a:sym typeface="Helvetica"/>
              </a:defRPr>
            </a:lvl1pPr>
          </a:lstStyle>
          <a:p>
            <a:pPr/>
            <a:r>
              <a:t>CREATIVE BRIEF</a:t>
            </a:r>
          </a:p>
        </p:txBody>
      </p:sp>
      <p:sp>
        <p:nvSpPr>
          <p:cNvPr id="264" name="TextBox 13"/>
          <p:cNvSpPr txBox="1"/>
          <p:nvPr/>
        </p:nvSpPr>
        <p:spPr>
          <a:xfrm>
            <a:off x="235425" y="189712"/>
            <a:ext cx="1772287"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latin typeface="+mn-lt"/>
                <a:ea typeface="+mn-ea"/>
                <a:cs typeface="+mn-cs"/>
                <a:sym typeface="Helvetica"/>
              </a:defRPr>
            </a:lvl1pPr>
          </a:lstStyle>
          <a:p>
            <a:pPr/>
            <a:r>
              <a:t>2023</a:t>
            </a:r>
          </a:p>
        </p:txBody>
      </p:sp>
      <p:pic>
        <p:nvPicPr>
          <p:cNvPr id="265" name="Picture Placeholder 5" descr="Picture Placeholder 5"/>
          <p:cNvPicPr>
            <a:picLocks noChangeAspect="1"/>
          </p:cNvPicPr>
          <p:nvPr>
            <p:ph type="pic" idx="21"/>
          </p:nvPr>
        </p:nvPicPr>
        <p:blipFill>
          <a:blip r:embed="rId2">
            <a:extLst/>
          </a:blip>
          <a:stretch>
            <a:fillRect/>
          </a:stretch>
        </p:blipFill>
        <p:spPr>
          <a:prstGeom prst="rect">
            <a:avLst/>
          </a:prstGeom>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1"/>
        </a:solidFill>
      </p:bgPr>
    </p:bg>
    <p:spTree>
      <p:nvGrpSpPr>
        <p:cNvPr id="1" name=""/>
        <p:cNvGrpSpPr/>
        <p:nvPr/>
      </p:nvGrpSpPr>
      <p:grpSpPr>
        <a:xfrm>
          <a:off x="0" y="0"/>
          <a:ext cx="0" cy="0"/>
          <a:chOff x="0" y="0"/>
          <a:chExt cx="0" cy="0"/>
        </a:xfrm>
      </p:grpSpPr>
      <p:sp>
        <p:nvSpPr>
          <p:cNvPr id="267" name="TextBox 1"/>
          <p:cNvSpPr txBox="1"/>
          <p:nvPr/>
        </p:nvSpPr>
        <p:spPr>
          <a:xfrm>
            <a:off x="6210751" y="480345"/>
            <a:ext cx="3156828" cy="5461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sz="3600">
                <a:solidFill>
                  <a:srgbClr val="F8F6F2"/>
                </a:solidFill>
                <a:latin typeface="+mn-lt"/>
                <a:ea typeface="+mn-ea"/>
                <a:cs typeface="+mn-cs"/>
                <a:sym typeface="Helvetica"/>
              </a:defRPr>
            </a:lvl1pPr>
          </a:lstStyle>
          <a:p>
            <a:pPr/>
            <a:r>
              <a:t>demographics</a:t>
            </a:r>
          </a:p>
        </p:txBody>
      </p:sp>
      <p:sp>
        <p:nvSpPr>
          <p:cNvPr id="268" name="TextBox 6"/>
          <p:cNvSpPr txBox="1"/>
          <p:nvPr/>
        </p:nvSpPr>
        <p:spPr>
          <a:xfrm>
            <a:off x="6170748" y="1065704"/>
            <a:ext cx="4628198" cy="73256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solidFill>
                  <a:srgbClr val="F8F6F2"/>
                </a:solidFill>
                <a:latin typeface="+mn-lt"/>
                <a:ea typeface="+mn-ea"/>
                <a:cs typeface="+mn-cs"/>
                <a:sym typeface="Helvetica"/>
              </a:defRPr>
            </a:lvl1pPr>
          </a:lstStyle>
          <a:p>
            <a:pPr/>
            <a:r>
              <a:t>The target audience for this project is young professionals aged 25-35. This group is highly educated, ambitious, and tech-savvy, with a strong interest in innovation and a commitment to sustainability. They are primarily located in urban areas and have a high disposable income.</a:t>
            </a:r>
          </a:p>
        </p:txBody>
      </p:sp>
      <p:sp>
        <p:nvSpPr>
          <p:cNvPr id="269" name="TextBox 2"/>
          <p:cNvSpPr txBox="1"/>
          <p:nvPr/>
        </p:nvSpPr>
        <p:spPr>
          <a:xfrm>
            <a:off x="6061528" y="2776628"/>
            <a:ext cx="3455274" cy="5461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defRPr sz="3600">
                <a:solidFill>
                  <a:srgbClr val="F8F6F2"/>
                </a:solidFill>
                <a:latin typeface="+mn-lt"/>
                <a:ea typeface="+mn-ea"/>
                <a:cs typeface="+mn-cs"/>
                <a:sym typeface="Helvetica"/>
              </a:defRPr>
            </a:lvl1pPr>
          </a:lstStyle>
          <a:p>
            <a:pPr/>
            <a:r>
              <a:t>psychographics</a:t>
            </a:r>
          </a:p>
        </p:txBody>
      </p:sp>
      <p:sp>
        <p:nvSpPr>
          <p:cNvPr id="270" name="TextBox 7"/>
          <p:cNvSpPr txBox="1"/>
          <p:nvPr/>
        </p:nvSpPr>
        <p:spPr>
          <a:xfrm>
            <a:off x="6181178" y="3336099"/>
            <a:ext cx="4628199" cy="73256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solidFill>
                  <a:srgbClr val="F8F6F2"/>
                </a:solidFill>
                <a:latin typeface="+mn-lt"/>
                <a:ea typeface="+mn-ea"/>
                <a:cs typeface="+mn-cs"/>
                <a:sym typeface="Helvetica"/>
              </a:defRPr>
            </a:lvl1pPr>
          </a:lstStyle>
          <a:p>
            <a:pPr/>
            <a:r>
              <a:t>In terms of psychographics, our target audience values convenience, efficiency, and authenticity. They are looking for high-quality products and services that meet their needs, and are willing to pay a premium for these. They are also highly engaged on social media and are active online consumers.</a:t>
            </a:r>
          </a:p>
        </p:txBody>
      </p:sp>
      <p:sp>
        <p:nvSpPr>
          <p:cNvPr id="271" name="TextBox 3"/>
          <p:cNvSpPr txBox="1"/>
          <p:nvPr/>
        </p:nvSpPr>
        <p:spPr>
          <a:xfrm>
            <a:off x="6210751" y="5066736"/>
            <a:ext cx="2730503" cy="5461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defRPr sz="3600">
                <a:solidFill>
                  <a:srgbClr val="F8F6F2"/>
                </a:solidFill>
                <a:latin typeface="+mn-lt"/>
                <a:ea typeface="+mn-ea"/>
                <a:cs typeface="+mn-cs"/>
                <a:sym typeface="Helvetica"/>
              </a:defRPr>
            </a:lvl1pPr>
          </a:lstStyle>
          <a:p>
            <a:pPr/>
            <a:r>
              <a:t>behaviors</a:t>
            </a:r>
          </a:p>
        </p:txBody>
      </p:sp>
      <p:sp>
        <p:nvSpPr>
          <p:cNvPr id="272" name="TextBox 8"/>
          <p:cNvSpPr txBox="1"/>
          <p:nvPr/>
        </p:nvSpPr>
        <p:spPr>
          <a:xfrm>
            <a:off x="6181178" y="5620734"/>
            <a:ext cx="4628199" cy="73256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solidFill>
                  <a:srgbClr val="F8F6F2"/>
                </a:solidFill>
                <a:latin typeface="+mn-lt"/>
                <a:ea typeface="+mn-ea"/>
                <a:cs typeface="+mn-cs"/>
                <a:sym typeface="Helvetica"/>
              </a:defRPr>
            </a:lvl1pPr>
          </a:lstStyle>
          <a:p>
            <a:pPr/>
            <a:r>
              <a:t>In terms of behavior patterns, our target audience tends to be early adopters of new technology and products, and are highly influenced by online reviews and recommendations. They are also highly active on social media, and are looking for products and services that align with their values and lifestyle.</a:t>
            </a:r>
          </a:p>
        </p:txBody>
      </p:sp>
      <p:grpSp>
        <p:nvGrpSpPr>
          <p:cNvPr id="275" name="Rectangle: Rounded Corners 4"/>
          <p:cNvGrpSpPr/>
          <p:nvPr/>
        </p:nvGrpSpPr>
        <p:grpSpPr>
          <a:xfrm>
            <a:off x="11571283" y="4881561"/>
            <a:ext cx="393701" cy="1735139"/>
            <a:chOff x="0" y="0"/>
            <a:chExt cx="393700" cy="1735138"/>
          </a:xfrm>
        </p:grpSpPr>
        <p:sp>
          <p:nvSpPr>
            <p:cNvPr id="273" name="Rounded Rectangle"/>
            <p:cNvSpPr/>
            <p:nvPr/>
          </p:nvSpPr>
          <p:spPr>
            <a:xfrm rot="5400000">
              <a:off x="-670720" y="670719"/>
              <a:ext cx="1735140" cy="393701"/>
            </a:xfrm>
            <a:prstGeom prst="roundRect">
              <a:avLst>
                <a:gd name="adj" fmla="val 16667"/>
              </a:avLst>
            </a:prstGeom>
            <a:noFill/>
            <a:ln w="12700" cap="flat">
              <a:solidFill>
                <a:srgbClr val="F8F6F2"/>
              </a:solidFill>
              <a:prstDash val="solid"/>
              <a:miter lim="800000"/>
            </a:ln>
            <a:effectLst/>
          </p:spPr>
          <p:txBody>
            <a:bodyPr wrap="square" lIns="45719" tIns="45719" rIns="45719" bIns="45719" numCol="1" anchor="ctr">
              <a:noAutofit/>
            </a:bodyPr>
            <a:lstStyle/>
            <a:p>
              <a:pPr algn="ctr">
                <a:defRPr b="1" sz="900">
                  <a:solidFill>
                    <a:srgbClr val="F8F6F2"/>
                  </a:solidFill>
                  <a:latin typeface="+mn-lt"/>
                  <a:ea typeface="+mn-ea"/>
                  <a:cs typeface="+mn-cs"/>
                  <a:sym typeface="Helvetica"/>
                </a:defRPr>
              </a:pPr>
            </a:p>
          </p:txBody>
        </p:sp>
        <p:sp>
          <p:nvSpPr>
            <p:cNvPr id="274" name="NIRVANA STUDIO"/>
            <p:cNvSpPr txBox="1"/>
            <p:nvPr/>
          </p:nvSpPr>
          <p:spPr>
            <a:xfrm rot="5400000">
              <a:off x="-599431" y="751999"/>
              <a:ext cx="1592562"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900">
                  <a:solidFill>
                    <a:srgbClr val="F8F6F2"/>
                  </a:solidFill>
                  <a:latin typeface="+mn-lt"/>
                  <a:ea typeface="+mn-ea"/>
                  <a:cs typeface="+mn-cs"/>
                  <a:sym typeface="Helvetica"/>
                </a:defRPr>
              </a:lvl1pPr>
            </a:lstStyle>
            <a:p>
              <a:pPr/>
              <a:r>
                <a:t>NIRVANA STUDIO</a:t>
              </a:r>
            </a:p>
          </p:txBody>
        </p:sp>
      </p:grpSp>
      <p:sp>
        <p:nvSpPr>
          <p:cNvPr id="276" name="Rectangle: Rounded Corners 17"/>
          <p:cNvSpPr txBox="1"/>
          <p:nvPr/>
        </p:nvSpPr>
        <p:spPr>
          <a:xfrm rot="5400000">
            <a:off x="11093898" y="920729"/>
            <a:ext cx="1618765" cy="2311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defRPr b="1" sz="900">
                <a:solidFill>
                  <a:srgbClr val="F8F6F2"/>
                </a:solidFill>
                <a:latin typeface="+mn-lt"/>
                <a:ea typeface="+mn-ea"/>
                <a:cs typeface="+mn-cs"/>
                <a:sym typeface="Helvetica"/>
              </a:defRPr>
            </a:lvl1pPr>
          </a:lstStyle>
          <a:p>
            <a:pPr/>
            <a:r>
              <a:t>AUDIENCE</a:t>
            </a:r>
          </a:p>
        </p:txBody>
      </p:sp>
      <p:pic>
        <p:nvPicPr>
          <p:cNvPr id="277" name="Picture Placeholder 9" descr="Picture Placeholder 9"/>
          <p:cNvPicPr>
            <a:picLocks noChangeAspect="1"/>
          </p:cNvPicPr>
          <p:nvPr>
            <p:ph type="pic" idx="23"/>
          </p:nvPr>
        </p:nvPicPr>
        <p:blipFill>
          <a:blip r:embed="rId2">
            <a:extLst/>
          </a:blip>
          <a:stretch>
            <a:fillRect/>
          </a:stretch>
        </p:blipFill>
        <p:spPr>
          <a:prstGeom prst="rect">
            <a:avLst/>
          </a:prstGeom>
        </p:spPr>
      </p:pic>
      <p:pic>
        <p:nvPicPr>
          <p:cNvPr id="278" name="Picture Placeholder 11" descr="Picture Placeholder 11"/>
          <p:cNvPicPr>
            <a:picLocks noChangeAspect="1"/>
          </p:cNvPicPr>
          <p:nvPr>
            <p:ph type="pic" idx="22"/>
          </p:nvPr>
        </p:nvPicPr>
        <p:blipFill>
          <a:blip r:embed="rId2">
            <a:extLst/>
          </a:blip>
          <a:stretch>
            <a:fillRect/>
          </a:stretch>
        </p:blipFill>
        <p:spPr>
          <a:prstGeom prst="rect">
            <a:avLst/>
          </a:prstGeom>
        </p:spPr>
      </p:pic>
      <p:pic>
        <p:nvPicPr>
          <p:cNvPr id="279" name="Picture Placeholder 13" descr="Picture Placeholder 13"/>
          <p:cNvPicPr>
            <a:picLocks noChangeAspect="1"/>
          </p:cNvPicPr>
          <p:nvPr>
            <p:ph type="pic" idx="21"/>
          </p:nvPr>
        </p:nvPicPr>
        <p:blipFill>
          <a:blip r:embed="rId2">
            <a:extLst/>
          </a:blip>
          <a:stretch>
            <a:fillRect/>
          </a:stretch>
        </p:blipFill>
        <p:spPr>
          <a:prstGeom prst="rect">
            <a:avLst/>
          </a:prstGeom>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121310"/>
        </a:solidFill>
      </p:bgPr>
    </p:bg>
    <p:spTree>
      <p:nvGrpSpPr>
        <p:cNvPr id="1" name=""/>
        <p:cNvGrpSpPr/>
        <p:nvPr/>
      </p:nvGrpSpPr>
      <p:grpSpPr>
        <a:xfrm>
          <a:off x="0" y="0"/>
          <a:ext cx="0" cy="0"/>
          <a:chOff x="0" y="0"/>
          <a:chExt cx="0" cy="0"/>
        </a:xfrm>
      </p:grpSpPr>
      <p:sp>
        <p:nvSpPr>
          <p:cNvPr id="281" name="TextBox 1"/>
          <p:cNvSpPr txBox="1"/>
          <p:nvPr/>
        </p:nvSpPr>
        <p:spPr>
          <a:xfrm>
            <a:off x="202561" y="1427659"/>
            <a:ext cx="4538348" cy="14605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nSpc>
                <a:spcPct val="69643"/>
              </a:lnSpc>
              <a:defRPr sz="9600">
                <a:solidFill>
                  <a:srgbClr val="F8F6F2"/>
                </a:solidFill>
                <a:latin typeface="+mn-lt"/>
                <a:ea typeface="+mn-ea"/>
                <a:cs typeface="+mn-cs"/>
                <a:sym typeface="Helvetica"/>
              </a:defRPr>
            </a:lvl1pPr>
          </a:lstStyle>
          <a:p>
            <a:pPr/>
            <a:r>
              <a:t>project</a:t>
            </a:r>
          </a:p>
        </p:txBody>
      </p:sp>
      <p:sp>
        <p:nvSpPr>
          <p:cNvPr id="282" name="TextBox 2"/>
          <p:cNvSpPr txBox="1"/>
          <p:nvPr/>
        </p:nvSpPr>
        <p:spPr>
          <a:xfrm>
            <a:off x="2410778" y="3603171"/>
            <a:ext cx="3512501" cy="106684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solidFill>
                  <a:srgbClr val="F8F6F2"/>
                </a:solidFill>
                <a:latin typeface="+mn-lt"/>
                <a:ea typeface="+mn-ea"/>
                <a:cs typeface="+mn-cs"/>
                <a:sym typeface="Helvetica"/>
              </a:defRPr>
            </a:lvl1pPr>
          </a:lstStyle>
          <a:p>
            <a:pPr/>
            <a:r>
              <a:t>The project we are proposing is a comprehensive marketing campaign for Nirvana Studio, aimed at increasing brand awareness and driving sales among young professionals. The campaign will include a mix of traditional and digital marketing tactics, such as print ads, social media marketing, email marketing, and influencer partnerships.</a:t>
            </a:r>
          </a:p>
        </p:txBody>
      </p:sp>
      <p:sp>
        <p:nvSpPr>
          <p:cNvPr id="283" name="TextBox 5"/>
          <p:cNvSpPr txBox="1"/>
          <p:nvPr/>
        </p:nvSpPr>
        <p:spPr>
          <a:xfrm>
            <a:off x="2410778" y="3130099"/>
            <a:ext cx="3667762"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sz="900">
                <a:solidFill>
                  <a:srgbClr val="F8F6F2"/>
                </a:solidFill>
                <a:latin typeface="+mn-lt"/>
                <a:ea typeface="+mn-ea"/>
                <a:cs typeface="+mn-cs"/>
                <a:sym typeface="Helvetica"/>
              </a:defRPr>
            </a:lvl1pPr>
          </a:lstStyle>
          <a:p>
            <a:pPr/>
            <a:r>
              <a:t>[PROJECT TITLE]</a:t>
            </a:r>
          </a:p>
        </p:txBody>
      </p:sp>
      <p:sp>
        <p:nvSpPr>
          <p:cNvPr id="284" name="TextBox 6"/>
          <p:cNvSpPr txBox="1"/>
          <p:nvPr/>
        </p:nvSpPr>
        <p:spPr>
          <a:xfrm>
            <a:off x="205057" y="5128619"/>
            <a:ext cx="1645286"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sz="900">
                <a:solidFill>
                  <a:srgbClr val="F8F6F2"/>
                </a:solidFill>
                <a:latin typeface="+mn-lt"/>
                <a:ea typeface="+mn-ea"/>
                <a:cs typeface="+mn-cs"/>
                <a:sym typeface="Helvetica"/>
              </a:defRPr>
            </a:lvl1pPr>
          </a:lstStyle>
          <a:p>
            <a:pPr/>
            <a:r>
              <a:t>OBJECTIVES</a:t>
            </a:r>
          </a:p>
        </p:txBody>
      </p:sp>
      <p:sp>
        <p:nvSpPr>
          <p:cNvPr id="285" name="TextBox 7"/>
          <p:cNvSpPr txBox="1"/>
          <p:nvPr/>
        </p:nvSpPr>
        <p:spPr>
          <a:xfrm>
            <a:off x="2410778" y="5111200"/>
            <a:ext cx="3634423" cy="56542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solidFill>
                  <a:srgbClr val="F8F6F2"/>
                </a:solidFill>
                <a:latin typeface="+mn-lt"/>
                <a:ea typeface="+mn-ea"/>
                <a:cs typeface="+mn-cs"/>
                <a:sym typeface="Helvetica"/>
              </a:defRPr>
            </a:lvl1pPr>
          </a:lstStyle>
          <a:p>
            <a:pPr/>
            <a:r>
              <a:t>The objectives of the campaign are to increase brand awareness by 20% and drive a 15% increase in sales among our target audience within the next six months</a:t>
            </a:r>
          </a:p>
        </p:txBody>
      </p:sp>
      <p:sp>
        <p:nvSpPr>
          <p:cNvPr id="286" name="TextBox 8"/>
          <p:cNvSpPr txBox="1"/>
          <p:nvPr/>
        </p:nvSpPr>
        <p:spPr>
          <a:xfrm>
            <a:off x="205057" y="5959273"/>
            <a:ext cx="1645286" cy="231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b="1" sz="900">
                <a:solidFill>
                  <a:srgbClr val="F8F6F2"/>
                </a:solidFill>
                <a:latin typeface="+mn-lt"/>
                <a:ea typeface="+mn-ea"/>
                <a:cs typeface="+mn-cs"/>
                <a:sym typeface="Helvetica"/>
              </a:defRPr>
            </a:lvl1pPr>
          </a:lstStyle>
          <a:p>
            <a:pPr/>
            <a:r>
              <a:t>CHALLENGES</a:t>
            </a:r>
          </a:p>
        </p:txBody>
      </p:sp>
      <p:sp>
        <p:nvSpPr>
          <p:cNvPr id="287" name="TextBox 9"/>
          <p:cNvSpPr txBox="1"/>
          <p:nvPr/>
        </p:nvSpPr>
        <p:spPr>
          <a:xfrm>
            <a:off x="2410778" y="5941855"/>
            <a:ext cx="3634423" cy="73256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119643"/>
              </a:lnSpc>
              <a:defRPr sz="900">
                <a:solidFill>
                  <a:srgbClr val="F8F6F2"/>
                </a:solidFill>
                <a:latin typeface="+mn-lt"/>
                <a:ea typeface="+mn-ea"/>
                <a:cs typeface="+mn-cs"/>
                <a:sym typeface="Helvetica"/>
              </a:defRPr>
            </a:lvl1pPr>
          </a:lstStyle>
          <a:p>
            <a:pPr/>
            <a:r>
              <a:t>Challenges to consider include a tight budget and a crowded marketplace, but we believe that our unique features and benefits, coupled with a targeted and strategic campaign, will help us stand out and achieve our objectives.</a:t>
            </a:r>
          </a:p>
        </p:txBody>
      </p:sp>
      <p:grpSp>
        <p:nvGrpSpPr>
          <p:cNvPr id="290" name="Rectangle: Rounded Corners 11"/>
          <p:cNvGrpSpPr/>
          <p:nvPr/>
        </p:nvGrpSpPr>
        <p:grpSpPr>
          <a:xfrm>
            <a:off x="254000" y="254000"/>
            <a:ext cx="1735139" cy="393700"/>
            <a:chOff x="0" y="0"/>
            <a:chExt cx="1735138" cy="393700"/>
          </a:xfrm>
        </p:grpSpPr>
        <p:sp>
          <p:nvSpPr>
            <p:cNvPr id="288" name="Rounded Rectangle"/>
            <p:cNvSpPr/>
            <p:nvPr/>
          </p:nvSpPr>
          <p:spPr>
            <a:xfrm>
              <a:off x="0" y="0"/>
              <a:ext cx="1735139" cy="393700"/>
            </a:xfrm>
            <a:prstGeom prst="roundRect">
              <a:avLst>
                <a:gd name="adj" fmla="val 16667"/>
              </a:avLst>
            </a:prstGeom>
            <a:noFill/>
            <a:ln w="12700" cap="flat">
              <a:solidFill>
                <a:srgbClr val="F8F6F2"/>
              </a:solidFill>
              <a:prstDash val="solid"/>
              <a:miter lim="800000"/>
            </a:ln>
            <a:effectLst/>
          </p:spPr>
          <p:txBody>
            <a:bodyPr wrap="square" lIns="45719" tIns="45719" rIns="45719" bIns="45719" numCol="1" anchor="ctr">
              <a:noAutofit/>
            </a:bodyPr>
            <a:lstStyle/>
            <a:p>
              <a:pPr algn="ctr">
                <a:defRPr b="1" sz="900">
                  <a:solidFill>
                    <a:srgbClr val="F8F6F2"/>
                  </a:solidFill>
                  <a:latin typeface="+mn-lt"/>
                  <a:ea typeface="+mn-ea"/>
                  <a:cs typeface="+mn-cs"/>
                  <a:sym typeface="Helvetica"/>
                </a:defRPr>
              </a:pPr>
            </a:p>
          </p:txBody>
        </p:sp>
        <p:sp>
          <p:nvSpPr>
            <p:cNvPr id="289" name="NIRVANA STUDIO"/>
            <p:cNvSpPr txBox="1"/>
            <p:nvPr/>
          </p:nvSpPr>
          <p:spPr>
            <a:xfrm>
              <a:off x="71288" y="81280"/>
              <a:ext cx="1592562" cy="231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lvl1pPr algn="ctr">
                <a:defRPr b="1" sz="900">
                  <a:solidFill>
                    <a:srgbClr val="F8F6F2"/>
                  </a:solidFill>
                  <a:latin typeface="+mn-lt"/>
                  <a:ea typeface="+mn-ea"/>
                  <a:cs typeface="+mn-cs"/>
                  <a:sym typeface="Helvetica"/>
                </a:defRPr>
              </a:lvl1pPr>
            </a:lstStyle>
            <a:p>
              <a:pPr/>
              <a:r>
                <a:t>NIRVANA STUDIO</a:t>
              </a:r>
            </a:p>
          </p:txBody>
        </p:sp>
      </p:grpSp>
      <p:sp>
        <p:nvSpPr>
          <p:cNvPr id="291" name="Rectangle 12"/>
          <p:cNvSpPr/>
          <p:nvPr/>
        </p:nvSpPr>
        <p:spPr>
          <a:xfrm>
            <a:off x="7709013" y="0"/>
            <a:ext cx="249126" cy="6858000"/>
          </a:xfrm>
          <a:prstGeom prst="rect">
            <a:avLst/>
          </a:prstGeom>
          <a:solidFill>
            <a:srgbClr val="E7E0D2"/>
          </a:solidFill>
          <a:ln w="12700">
            <a:miter lim="400000"/>
          </a:ln>
        </p:spPr>
        <p:txBody>
          <a:bodyPr lIns="45719" rIns="45719" anchor="ctr"/>
          <a:lstStyle/>
          <a:p>
            <a:pPr algn="ctr">
              <a:defRPr>
                <a:solidFill>
                  <a:srgbClr val="F8F6F2"/>
                </a:solidFill>
              </a:defRPr>
            </a:pPr>
          </a:p>
        </p:txBody>
      </p:sp>
      <p:pic>
        <p:nvPicPr>
          <p:cNvPr id="292" name="Picture Placeholder 4" descr="Picture Placeholder 4"/>
          <p:cNvPicPr>
            <a:picLocks noChangeAspect="1"/>
          </p:cNvPicPr>
          <p:nvPr>
            <p:ph type="pic" idx="21"/>
          </p:nvPr>
        </p:nvPicPr>
        <p:blipFill>
          <a:blip r:embed="rId2">
            <a:extLst/>
          </a:blip>
          <a:stretch>
            <a:fillRect/>
          </a:stretch>
        </p:blipFill>
        <p:spPr>
          <a:prstGeom prst="rect">
            <a:avLst/>
          </a:prstGeom>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121310"/>
      </a:dk1>
      <a:lt1>
        <a:srgbClr val="F8F6F2"/>
      </a:lt1>
      <a:dk2>
        <a:srgbClr val="A7A7A7"/>
      </a:dk2>
      <a:lt2>
        <a:srgbClr val="535353"/>
      </a:lt2>
      <a:accent1>
        <a:srgbClr val="44463A"/>
      </a:accent1>
      <a:accent2>
        <a:srgbClr val="616155"/>
      </a:accent2>
      <a:accent3>
        <a:srgbClr val="7E7C70"/>
      </a:accent3>
      <a:accent4>
        <a:srgbClr val="514F43"/>
      </a:accent4>
      <a:accent5>
        <a:srgbClr val="68665A"/>
      </a:accent5>
      <a:accent6>
        <a:srgbClr val="989382"/>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8F6F2"/>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12131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12131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463A"/>
      </a:accent1>
      <a:accent2>
        <a:srgbClr val="616155"/>
      </a:accent2>
      <a:accent3>
        <a:srgbClr val="7E7C70"/>
      </a:accent3>
      <a:accent4>
        <a:srgbClr val="514F43"/>
      </a:accent4>
      <a:accent5>
        <a:srgbClr val="68665A"/>
      </a:accent5>
      <a:accent6>
        <a:srgbClr val="989382"/>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8F6F2"/>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12131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12131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